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3" r:id="rId7"/>
    <p:sldId id="266" r:id="rId8"/>
    <p:sldId id="264" r:id="rId9"/>
    <p:sldId id="267" r:id="rId10"/>
    <p:sldId id="265" r:id="rId11"/>
    <p:sldId id="268" r:id="rId12"/>
    <p:sldId id="262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2" name="Connecteur droit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4" name="Connecteur droit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Ellipse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Ellipse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Ellipse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0" name="Ellipse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1" name="Ellipse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fr-FR" smtClean="0"/>
              <a:t>Cliquez pour modifier le style des sous-titres du masque</a:t>
            </a:r>
            <a:endParaRPr lang="en-US"/>
          </a:p>
        </p:txBody>
      </p:sp>
      <p:sp>
        <p:nvSpPr>
          <p:cNvPr id="22" name="Espace réservé de la date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AEC71E1-91A2-4255-9194-283EBD29AE7D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23" name="Espace réservé du pied de page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4" name="Espace réservé du numéro de diapositive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C27EE12-E980-4C31-86AF-EE98DE5E7C9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8433CD-0DF2-4519-B8FE-284C285ED4D7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5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EFD94C3-AA72-41AA-8DB3-89E2DEBED16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416003-95F8-4077-B9C3-91D9BFDB8A06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5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B2FC85D-4478-4329-9CF7-B6B088AB00B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25367642-E2CA-41EC-AB66-1772C39E7F49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5" name="Espace réservé du numéro de diapositive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07F4573-4EFE-45F3-BBDF-1E48861889F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6" name="Espace réservé du pied de page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2" name="Connecteur droit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4" name="Ellipse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5" name="Ellipse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6" name="Ellipse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Ellipse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Ellipse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Connecteur droit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20" name="Espace réservé de la date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683AD26-BE14-4F6E-8F40-7D5E5B33AA80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21" name="Espace réservé du pied de page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2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AB44AB-F08D-4DE5-8447-974B365B595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4E8933A-6074-41E7-B402-D3C9ABB3B626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6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5CEDE92-5D1A-40EA-BA28-DEC266F024F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4" name="Espace réservé du texte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7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C6FDD9-18E3-4ADB-B248-E251BEA5B75D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8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C797CD0-72F9-412E-A2DE-EAAF2A170C3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D3C283C-5441-4455-BBA8-71EAF3B91CF5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4" name="Espace réservé du numéro de diapositive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ECAC36A1-7A4B-4738-82D7-60966DEB652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5" name="Espace réservé du pied de page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1F77D8-A0F0-4D28-8AB7-E45FC2ECEACB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290D1B-3A55-46D7-BB38-2D7B25759A1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necteur droit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6" name="Connecteur droit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1" name="Ellipse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2" name="Espace réservé de la date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717D2AA-C2C2-4D3F-B725-F2E4C82CEE07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13" name="Espace réservé du numéro de diapositive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FF7578B0-B1A2-431C-BF50-1A097A90180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14" name="Espace réservé du pied de page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necteur droit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6" name="Ellipse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fr-FR" noProof="0" smtClean="0"/>
              <a:t>Cliquez sur l'icône pour ajouter une image</a:t>
            </a:r>
            <a:endParaRPr lang="en-US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2" name="Espace réservé de la date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7D4A785B-1C3F-4542-80CF-CDA4ABFD7ACD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13" name="Espace réservé du numéro de diapositive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BF87A0C-13DC-45CB-9B8F-A8E573397F1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14" name="Espace réservé du pied de page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1028" name="Espace réservé du texte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smtClean="0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  <a:latin typeface="Arial" charset="0"/>
              </a:defRPr>
            </a:lvl1pPr>
          </a:lstStyle>
          <a:p>
            <a:pPr>
              <a:defRPr/>
            </a:pPr>
            <a:fld id="{62B42215-841B-4627-A460-5CF0DC7AA215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fld id="{DC1D1F8A-882B-4127-966D-7B554ADF628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19" r:id="rId1"/>
    <p:sldLayoutId id="2147483820" r:id="rId2"/>
    <p:sldLayoutId id="2147483821" r:id="rId3"/>
    <p:sldLayoutId id="2147483814" r:id="rId4"/>
    <p:sldLayoutId id="2147483815" r:id="rId5"/>
    <p:sldLayoutId id="2147483822" r:id="rId6"/>
    <p:sldLayoutId id="2147483816" r:id="rId7"/>
    <p:sldLayoutId id="2147483823" r:id="rId8"/>
    <p:sldLayoutId id="2147483824" r:id="rId9"/>
    <p:sldLayoutId id="2147483817" r:id="rId10"/>
    <p:sldLayoutId id="2147483818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268EA8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ADCEDC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EAABAC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ous-titre 2"/>
          <p:cNvSpPr>
            <a:spLocks noGrp="1"/>
          </p:cNvSpPr>
          <p:nvPr>
            <p:ph type="subTitle" idx="1"/>
          </p:nvPr>
        </p:nvSpPr>
        <p:spPr>
          <a:xfrm>
            <a:off x="2484438" y="4437063"/>
            <a:ext cx="6462712" cy="1371600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fr-FR" sz="2400" smtClean="0"/>
              <a:t>J’OCCUPE UN LOGEMENT </a:t>
            </a:r>
          </a:p>
        </p:txBody>
      </p:sp>
      <p:pic>
        <p:nvPicPr>
          <p:cNvPr id="8195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4622800" y="631825"/>
            <a:ext cx="4000500" cy="3517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re 1"/>
          <p:cNvSpPr>
            <a:spLocks noGrp="1"/>
          </p:cNvSpPr>
          <p:nvPr/>
        </p:nvSpPr>
        <p:spPr>
          <a:xfrm>
            <a:off x="1619250" y="620713"/>
            <a:ext cx="3889375" cy="941387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000" b="1" kern="1200" cap="sm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9pPr>
          </a:lstStyle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5400" dirty="0" smtClean="0"/>
              <a:t>Quiz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425825" y="5827713"/>
            <a:ext cx="2365375" cy="720725"/>
          </a:xfrm>
          <a:prstGeom prst="rect">
            <a:avLst/>
          </a:prstGeom>
          <a:solidFill>
            <a:schemeClr val="bg1"/>
          </a:solidFill>
          <a:ln w="25400">
            <a:noFill/>
            <a:miter lim="800000"/>
            <a:headEnd/>
            <a:tailEnd/>
          </a:ln>
        </p:spPr>
        <p:txBody>
          <a:bodyPr/>
          <a:lstStyle>
            <a:defPPr>
              <a:defRPr lang="fr-F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just">
              <a:defRPr/>
            </a:pPr>
            <a:r>
              <a:rPr lang="fr-FR" sz="1000" b="1" dirty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* </a:t>
            </a:r>
            <a:r>
              <a:rPr lang="fr-FR" sz="1000" b="1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Ce quiz a été élaboré dans le cadre du projet national Reloref qui bénéficie du soutien du :</a:t>
            </a:r>
            <a:endParaRPr lang="fr-FR" sz="1000" dirty="0"/>
          </a:p>
        </p:txBody>
      </p:sp>
      <p:pic>
        <p:nvPicPr>
          <p:cNvPr id="8198" name="Image 6" descr="Visuel-Reloref.png"/>
          <p:cNvPicPr>
            <a:picLocks noChangeAspect="1"/>
          </p:cNvPicPr>
          <p:nvPr/>
        </p:nvPicPr>
        <p:blipFill>
          <a:blip r:embed="rId3"/>
          <a:srcRect l="14400" t="14532" r="15099" b="20116"/>
          <a:stretch>
            <a:fillRect/>
          </a:stretch>
        </p:blipFill>
        <p:spPr bwMode="auto">
          <a:xfrm>
            <a:off x="215900" y="5638800"/>
            <a:ext cx="1584325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Image 7" descr="FTDA-DIEL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6550" y="238125"/>
            <a:ext cx="1296988" cy="95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0" name="Image 8" descr="Logos-partenaires-Reloref.png"/>
          <p:cNvPicPr>
            <a:picLocks noChangeAspect="1"/>
          </p:cNvPicPr>
          <p:nvPr/>
        </p:nvPicPr>
        <p:blipFill>
          <a:blip r:embed="rId5"/>
          <a:srcRect r="40259"/>
          <a:stretch>
            <a:fillRect/>
          </a:stretch>
        </p:blipFill>
        <p:spPr bwMode="auto">
          <a:xfrm>
            <a:off x="6696075" y="5638800"/>
            <a:ext cx="2232025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mtClean="0"/>
              <a:t>Question 5</a:t>
            </a:r>
          </a:p>
        </p:txBody>
      </p:sp>
      <p:sp>
        <p:nvSpPr>
          <p:cNvPr id="17411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Quels sont les principaux types d’accidents domestiques?</a:t>
            </a:r>
          </a:p>
        </p:txBody>
      </p:sp>
      <p:pic>
        <p:nvPicPr>
          <p:cNvPr id="17412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5</a:t>
            </a:r>
          </a:p>
        </p:txBody>
      </p:sp>
      <p:sp>
        <p:nvSpPr>
          <p:cNvPr id="18435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Etouffement, chute, noyade, brûlure,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 intoxication, électrocution…</a:t>
            </a:r>
          </a:p>
        </p:txBody>
      </p:sp>
      <p:pic>
        <p:nvPicPr>
          <p:cNvPr id="18436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mtClean="0"/>
              <a:t>Question 6</a:t>
            </a:r>
          </a:p>
        </p:txBody>
      </p:sp>
      <p:sp>
        <p:nvSpPr>
          <p:cNvPr id="19459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De quelle couleur est la poubelle pour les bouteilles de lait et de jus d’orange?</a:t>
            </a:r>
          </a:p>
        </p:txBody>
      </p:sp>
      <p:pic>
        <p:nvPicPr>
          <p:cNvPr id="19460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6</a:t>
            </a:r>
          </a:p>
        </p:txBody>
      </p:sp>
      <p:sp>
        <p:nvSpPr>
          <p:cNvPr id="2048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Jaune</a:t>
            </a:r>
          </a:p>
          <a:p>
            <a:pPr algn="ctr" eaLnBrk="1" hangingPunct="1"/>
            <a:endParaRPr lang="fr-FR" smtClean="0"/>
          </a:p>
          <a:p>
            <a:pPr algn="ctr" eaLnBrk="1" hangingPunct="1"/>
            <a:endParaRPr lang="fr-FR" smtClean="0"/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J’y met également les boites métalliques, le carton, les journaux.</a:t>
            </a:r>
          </a:p>
          <a:p>
            <a:pPr algn="ctr" eaLnBrk="1" hangingPunct="1">
              <a:buFont typeface="Arial" pitchFamily="34" charset="0"/>
              <a:buNone/>
            </a:pPr>
            <a:endParaRPr lang="fr-FR" smtClean="0"/>
          </a:p>
          <a:p>
            <a:pPr algn="ctr" eaLnBrk="1" hangingPunct="1">
              <a:buFont typeface="Arial" pitchFamily="34" charset="0"/>
              <a:buNone/>
            </a:pPr>
            <a:r>
              <a:rPr lang="fr-FR" smtClean="0">
                <a:solidFill>
                  <a:srgbClr val="FF0000"/>
                </a:solidFill>
              </a:rPr>
              <a:t>Attention</a:t>
            </a:r>
            <a:r>
              <a:rPr lang="fr-FR" smtClean="0"/>
              <a:t>, dans certaines communes le code couleur est différent!</a:t>
            </a:r>
          </a:p>
        </p:txBody>
      </p:sp>
      <p:pic>
        <p:nvPicPr>
          <p:cNvPr id="20484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7</a:t>
            </a:r>
          </a:p>
        </p:txBody>
      </p:sp>
      <p:sp>
        <p:nvSpPr>
          <p:cNvPr id="21507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Que faire pour nettoyer les plaques de cuisson tâchées de graisse?</a:t>
            </a:r>
          </a:p>
        </p:txBody>
      </p:sp>
      <p:pic>
        <p:nvPicPr>
          <p:cNvPr id="21508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7</a:t>
            </a:r>
          </a:p>
        </p:txBody>
      </p:sp>
      <p:sp>
        <p:nvSpPr>
          <p:cNvPr id="22531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Je nettoie quand les plaques sont froides.</a:t>
            </a:r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Je frotte avec une éponge et du produit type Saint-Marc©</a:t>
            </a:r>
          </a:p>
          <a:p>
            <a:pPr algn="ctr" eaLnBrk="1" hangingPunct="1">
              <a:buFont typeface="Arial" pitchFamily="34" charset="0"/>
              <a:buNone/>
            </a:pPr>
            <a:endParaRPr lang="fr-FR" smtClean="0"/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Je n’attends pas que la graisse s’incruste!</a:t>
            </a:r>
          </a:p>
          <a:p>
            <a:pPr lvl="2" algn="ctr" eaLnBrk="1" hangingPunct="1">
              <a:buFont typeface="Wingdings" pitchFamily="2" charset="2"/>
              <a:buNone/>
            </a:pPr>
            <a:endParaRPr lang="fr-FR" smtClean="0"/>
          </a:p>
        </p:txBody>
      </p:sp>
      <p:pic>
        <p:nvPicPr>
          <p:cNvPr id="22532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8</a:t>
            </a:r>
          </a:p>
        </p:txBody>
      </p:sp>
      <p:sp>
        <p:nvSpPr>
          <p:cNvPr id="23555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Mon assurance n’est pas à jour.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Quels sont les risques?</a:t>
            </a:r>
          </a:p>
        </p:txBody>
      </p:sp>
      <p:pic>
        <p:nvPicPr>
          <p:cNvPr id="23556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8</a:t>
            </a:r>
          </a:p>
        </p:txBody>
      </p:sp>
      <p:sp>
        <p:nvSpPr>
          <p:cNvPr id="24579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L’assurance est obligatoire</a:t>
            </a:r>
          </a:p>
          <a:p>
            <a:pPr algn="ctr" eaLnBrk="1" hangingPunct="1"/>
            <a:endParaRPr lang="fr-FR" smtClean="0"/>
          </a:p>
          <a:p>
            <a:pPr lvl="1" algn="ctr" eaLnBrk="1" hangingPunct="1"/>
            <a:r>
              <a:rPr lang="fr-FR" smtClean="0"/>
              <a:t>En cas de sinistre, je suis tenu responsable et je paie toutes les réparations;</a:t>
            </a:r>
          </a:p>
          <a:p>
            <a:pPr lvl="1" algn="ctr" eaLnBrk="1" hangingPunct="1"/>
            <a:r>
              <a:rPr lang="fr-FR" smtClean="0"/>
              <a:t>Le propriétaire peut utiliser ce motif pour résilier mon bail.</a:t>
            </a:r>
          </a:p>
        </p:txBody>
      </p:sp>
      <p:pic>
        <p:nvPicPr>
          <p:cNvPr id="24580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9</a:t>
            </a:r>
          </a:p>
        </p:txBody>
      </p:sp>
      <p:sp>
        <p:nvSpPr>
          <p:cNvPr id="2560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Que faire pour réduire les risques de chutes?</a:t>
            </a:r>
          </a:p>
        </p:txBody>
      </p:sp>
      <p:pic>
        <p:nvPicPr>
          <p:cNvPr id="25604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9</a:t>
            </a:r>
          </a:p>
        </p:txBody>
      </p:sp>
      <p:sp>
        <p:nvSpPr>
          <p:cNvPr id="26627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r>
              <a:rPr lang="fr-FR" smtClean="0"/>
              <a:t>Je ne laisse pas un enfant seul sur la table à langer</a:t>
            </a:r>
          </a:p>
          <a:p>
            <a:r>
              <a:rPr lang="fr-FR" smtClean="0"/>
              <a:t>Je ne laisse pas un enfant seul dans une pièce avec une fenêtre ouverte ou sur un balcon</a:t>
            </a:r>
          </a:p>
          <a:p>
            <a:r>
              <a:rPr lang="fr-FR" smtClean="0"/>
              <a:t>Je range mon logement</a:t>
            </a:r>
          </a:p>
        </p:txBody>
      </p:sp>
      <p:pic>
        <p:nvPicPr>
          <p:cNvPr id="26628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1 </a:t>
            </a:r>
          </a:p>
        </p:txBody>
      </p:sp>
      <p:sp>
        <p:nvSpPr>
          <p:cNvPr id="9219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Quel(s) numéro(s) appeler en cas d’urgence?</a:t>
            </a:r>
          </a:p>
        </p:txBody>
      </p:sp>
      <p:pic>
        <p:nvPicPr>
          <p:cNvPr id="9220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10</a:t>
            </a:r>
          </a:p>
        </p:txBody>
      </p:sp>
      <p:sp>
        <p:nvSpPr>
          <p:cNvPr id="27651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L’électricité est coupée.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Que faire?</a:t>
            </a:r>
          </a:p>
          <a:p>
            <a:pPr eaLnBrk="1" hangingPunct="1"/>
            <a:endParaRPr lang="fr-FR" smtClean="0"/>
          </a:p>
        </p:txBody>
      </p:sp>
      <p:pic>
        <p:nvPicPr>
          <p:cNvPr id="27652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10</a:t>
            </a:r>
          </a:p>
        </p:txBody>
      </p:sp>
      <p:sp>
        <p:nvSpPr>
          <p:cNvPr id="28675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Le compteur est généralement dans l’entrée.</a:t>
            </a:r>
          </a:p>
          <a:p>
            <a:pPr algn="ctr" eaLnBrk="1" hangingPunct="1">
              <a:buFont typeface="Wingdings" pitchFamily="2" charset="2"/>
              <a:buNone/>
            </a:pPr>
            <a:endParaRPr lang="fr-FR" smtClean="0"/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(1) Je débranche l’appareil responsable de la coupure. </a:t>
            </a:r>
          </a:p>
          <a:p>
            <a:pPr algn="ctr" eaLnBrk="1" hangingPunct="1">
              <a:buFont typeface="Wingdings" pitchFamily="2" charset="2"/>
              <a:buNone/>
            </a:pPr>
            <a:endParaRPr lang="fr-FR" smtClean="0"/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(2) J’appuie sur le plus gros bouton du compteur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OU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Je remplace le fusible.</a:t>
            </a:r>
          </a:p>
        </p:txBody>
      </p:sp>
      <p:pic>
        <p:nvPicPr>
          <p:cNvPr id="28676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1</a:t>
            </a:r>
          </a:p>
        </p:txBody>
      </p:sp>
      <p:sp>
        <p:nvSpPr>
          <p:cNvPr id="10243" name="Espace réservé du contenu 4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Le 15 ou le 18</a:t>
            </a:r>
          </a:p>
          <a:p>
            <a:pPr algn="ctr" eaLnBrk="1" hangingPunct="1"/>
            <a:endParaRPr lang="fr-FR" smtClean="0"/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15 = SAMU : santé</a:t>
            </a:r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18 = Pompiers : incendies, accidents domestiques.</a:t>
            </a:r>
          </a:p>
          <a:p>
            <a:pPr algn="ctr" eaLnBrk="1" hangingPunct="1">
              <a:buFont typeface="Arial" pitchFamily="34" charset="0"/>
              <a:buNone/>
            </a:pPr>
            <a:endParaRPr lang="fr-FR" smtClean="0"/>
          </a:p>
          <a:p>
            <a:pPr algn="ctr" eaLnBrk="1" hangingPunct="1">
              <a:buFont typeface="Arial" pitchFamily="34" charset="0"/>
              <a:buNone/>
            </a:pPr>
            <a:endParaRPr lang="fr-FR" smtClean="0"/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Le 17 permet d’appeler la police.</a:t>
            </a:r>
          </a:p>
        </p:txBody>
      </p:sp>
      <p:pic>
        <p:nvPicPr>
          <p:cNvPr id="10244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2</a:t>
            </a:r>
          </a:p>
        </p:txBody>
      </p:sp>
      <p:sp>
        <p:nvSpPr>
          <p:cNvPr id="11267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J’utilise les mêmes produits pour laver le sol dans toutes les pièces.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Vrai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ou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faux?</a:t>
            </a:r>
          </a:p>
        </p:txBody>
      </p:sp>
      <p:pic>
        <p:nvPicPr>
          <p:cNvPr id="11268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2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rtlCol="0" anchor="ctr">
            <a:normAutofit/>
          </a:bodyPr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fr-FR" dirty="0" smtClean="0"/>
              <a:t>FAUX</a:t>
            </a:r>
          </a:p>
          <a:p>
            <a:pPr algn="ctr" eaLnBrk="1" hangingPunct="1">
              <a:defRPr/>
            </a:pPr>
            <a:endParaRPr lang="fr-FR" dirty="0" smtClean="0"/>
          </a:p>
          <a:p>
            <a:pPr algn="ctr" eaLnBrk="1" hangingPunct="1">
              <a:buFont typeface="Arial" pitchFamily="34" charset="0"/>
              <a:buNone/>
              <a:defRPr/>
            </a:pPr>
            <a:r>
              <a:rPr lang="fr-FR" dirty="0" smtClean="0"/>
              <a:t>Cela dépend du type de sol.</a:t>
            </a:r>
          </a:p>
          <a:p>
            <a:pPr algn="ctr" eaLnBrk="1" hangingPunct="1">
              <a:buFont typeface="Arial" pitchFamily="34" charset="0"/>
              <a:buNone/>
              <a:defRPr/>
            </a:pPr>
            <a:r>
              <a:rPr lang="fr-FR" dirty="0" smtClean="0"/>
              <a:t>Carrelage, lino, parquet…</a:t>
            </a:r>
          </a:p>
          <a:p>
            <a:pPr marL="274320" indent="-274320" algn="ctr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fr-FR" dirty="0" smtClean="0"/>
          </a:p>
        </p:txBody>
      </p:sp>
      <p:pic>
        <p:nvPicPr>
          <p:cNvPr id="12292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3</a:t>
            </a:r>
          </a:p>
        </p:txBody>
      </p:sp>
      <p:sp>
        <p:nvSpPr>
          <p:cNvPr id="13315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Un appartement mal entretenu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n’a aucun impact sur la santé. </a:t>
            </a:r>
          </a:p>
          <a:p>
            <a:pPr algn="ctr" eaLnBrk="1" hangingPunct="1">
              <a:buFont typeface="Wingdings" pitchFamily="2" charset="2"/>
              <a:buNone/>
            </a:pPr>
            <a:endParaRPr lang="fr-FR" smtClean="0"/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VRAI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ou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FAUX?</a:t>
            </a:r>
          </a:p>
        </p:txBody>
      </p:sp>
      <p:pic>
        <p:nvPicPr>
          <p:cNvPr id="13316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3</a:t>
            </a:r>
          </a:p>
        </p:txBody>
      </p:sp>
      <p:sp>
        <p:nvSpPr>
          <p:cNvPr id="14339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FAUX </a:t>
            </a:r>
          </a:p>
          <a:p>
            <a:pPr algn="ctr" eaLnBrk="1" hangingPunct="1"/>
            <a:endParaRPr lang="fr-FR" smtClean="0"/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Les moisissures et la poussière peuvent créer des allergies, des problèmes respiratoires et des maladies de peau</a:t>
            </a:r>
          </a:p>
          <a:p>
            <a:pPr algn="ctr" eaLnBrk="1" hangingPunct="1">
              <a:buFont typeface="Wingdings" pitchFamily="2" charset="2"/>
              <a:buNone/>
            </a:pPr>
            <a:endParaRPr lang="fr-FR" smtClean="0"/>
          </a:p>
        </p:txBody>
      </p:sp>
      <p:pic>
        <p:nvPicPr>
          <p:cNvPr id="14340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4</a:t>
            </a:r>
          </a:p>
        </p:txBody>
      </p:sp>
      <p:sp>
        <p:nvSpPr>
          <p:cNvPr id="1536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Je vois un cafard. Je l’écrase?</a:t>
            </a:r>
          </a:p>
          <a:p>
            <a:pPr algn="ctr" eaLnBrk="1" hangingPunct="1"/>
            <a:endParaRPr lang="fr-FR" smtClean="0"/>
          </a:p>
        </p:txBody>
      </p:sp>
      <p:pic>
        <p:nvPicPr>
          <p:cNvPr id="15364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4</a:t>
            </a:r>
          </a:p>
        </p:txBody>
      </p:sp>
      <p:sp>
        <p:nvSpPr>
          <p:cNvPr id="16387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NON !</a:t>
            </a:r>
          </a:p>
          <a:p>
            <a:pPr algn="ctr" eaLnBrk="1" hangingPunct="1"/>
            <a:endParaRPr lang="fr-FR" smtClean="0"/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En écrasant un cafard, je libère les œufs et aide leur reproduction…</a:t>
            </a:r>
          </a:p>
          <a:p>
            <a:pPr algn="ctr" eaLnBrk="1" hangingPunct="1">
              <a:buFont typeface="Arial" pitchFamily="34" charset="0"/>
              <a:buNone/>
            </a:pPr>
            <a:endParaRPr lang="fr-FR" smtClean="0"/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Je préfère le piéger</a:t>
            </a:r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 et jeter le cadavre dans les toilettes</a:t>
            </a:r>
          </a:p>
        </p:txBody>
      </p:sp>
      <p:pic>
        <p:nvPicPr>
          <p:cNvPr id="16388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Rotond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Rotond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119</TotalTime>
  <Words>427</Words>
  <Application>Microsoft Office PowerPoint</Application>
  <PresentationFormat>Affichage à l'écran (4:3)</PresentationFormat>
  <Paragraphs>89</Paragraphs>
  <Slides>21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27" baseType="lpstr">
      <vt:lpstr>Arial</vt:lpstr>
      <vt:lpstr>Century Schoolbook</vt:lpstr>
      <vt:lpstr>Wingdings</vt:lpstr>
      <vt:lpstr>Wingdings 2</vt:lpstr>
      <vt:lpstr>Calibri</vt:lpstr>
      <vt:lpstr>Oriel</vt:lpstr>
      <vt:lpstr>Diapositive 1</vt:lpstr>
      <vt:lpstr>Question 1 </vt:lpstr>
      <vt:lpstr>Réponse 1</vt:lpstr>
      <vt:lpstr>Question 2</vt:lpstr>
      <vt:lpstr>Réponse 2</vt:lpstr>
      <vt:lpstr>Question 3</vt:lpstr>
      <vt:lpstr>Réponse 3</vt:lpstr>
      <vt:lpstr>Question 4</vt:lpstr>
      <vt:lpstr>Réponse 4</vt:lpstr>
      <vt:lpstr>Question 5</vt:lpstr>
      <vt:lpstr>Réponse 5</vt:lpstr>
      <vt:lpstr>Question 6</vt:lpstr>
      <vt:lpstr>Réponse 6</vt:lpstr>
      <vt:lpstr>Question 7</vt:lpstr>
      <vt:lpstr>Réponse 7</vt:lpstr>
      <vt:lpstr>Question 8</vt:lpstr>
      <vt:lpstr>Réponse 8</vt:lpstr>
      <vt:lpstr>Question 9</vt:lpstr>
      <vt:lpstr>Réponse 9</vt:lpstr>
      <vt:lpstr>Question 10</vt:lpstr>
      <vt:lpstr>Réponse 10</vt:lpstr>
    </vt:vector>
  </TitlesOfParts>
  <Company>France Terre d'Asile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Quizz</dc:title>
  <dc:creator>abouvier</dc:creator>
  <cp:lastModifiedBy>cledoux</cp:lastModifiedBy>
  <cp:revision>20</cp:revision>
  <dcterms:created xsi:type="dcterms:W3CDTF">2012-06-11T07:44:20Z</dcterms:created>
  <dcterms:modified xsi:type="dcterms:W3CDTF">2016-01-20T15:10:10Z</dcterms:modified>
</cp:coreProperties>
</file>