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6" r:id="rId8"/>
    <p:sldId id="264" r:id="rId9"/>
    <p:sldId id="267" r:id="rId10"/>
    <p:sldId id="265" r:id="rId11"/>
    <p:sldId id="268" r:id="rId12"/>
    <p:sldId id="262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lipse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22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AD48249-3875-4076-98EF-E159500ED102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3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D7FADF3-879B-4029-AB47-FAD78A287D5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214934-D6C2-4077-A817-FEE2078848C6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92685A-A6F6-41B2-A583-C2345A5BEC5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E99F93-7874-45B1-9998-194983E3B465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0B29541-4B27-4884-A290-F851A111C8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0611E01-1C83-4E23-A969-5CB165E35AFF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F78BDDE-D1F8-4CD5-827B-6FA8583DBD7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lipse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lipse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lipse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96FA423-947C-468E-8FCF-F26DD969344A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8746FB-1282-4D84-86D5-0A0DA1F8EC4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6AE056-4FAA-465E-BE78-65A1E0869177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08E3DE-47C5-42AF-A37D-057A620E883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C3556F-C789-439D-8CC5-F464369C8E77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5F56630-2024-436A-808E-7201F07775B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F913313-D56C-4F46-B569-39801D46CB74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3438C6A-163F-42AD-9240-66F7E0127D2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F371A6-02AC-4FAF-85D9-43C2C2AD4604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ADF9D7C-8CC9-4C0D-9477-0CF68BE70D8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Connecteur droi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9D387D6-E67B-4D49-B910-9EC5C5ECEB96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219F34B-25CD-42C0-A993-483B08978B7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2E4A178-D5C1-4123-A2BC-EFA999D09110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705D215-4687-4044-A4E8-84DB2298108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28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1BD31B08-7737-4937-B9DD-4A24C9B0421E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DF02A01C-3C1D-467B-9F29-268340217CC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5" r:id="rId1"/>
    <p:sldLayoutId id="2147483786" r:id="rId2"/>
    <p:sldLayoutId id="2147483787" r:id="rId3"/>
    <p:sldLayoutId id="2147483780" r:id="rId4"/>
    <p:sldLayoutId id="2147483781" r:id="rId5"/>
    <p:sldLayoutId id="2147483788" r:id="rId6"/>
    <p:sldLayoutId id="2147483782" r:id="rId7"/>
    <p:sldLayoutId id="2147483789" r:id="rId8"/>
    <p:sldLayoutId id="2147483790" r:id="rId9"/>
    <p:sldLayoutId id="2147483783" r:id="rId10"/>
    <p:sldLayoutId id="2147483784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268EA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DCEDC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AABAC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ous-titre 2"/>
          <p:cNvSpPr>
            <a:spLocks noGrp="1"/>
          </p:cNvSpPr>
          <p:nvPr>
            <p:ph type="subTitle" idx="1"/>
          </p:nvPr>
        </p:nvSpPr>
        <p:spPr>
          <a:xfrm>
            <a:off x="2411413" y="4581525"/>
            <a:ext cx="4446587" cy="1371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fr-FR" sz="2400" smtClean="0"/>
              <a:t>Je cherche un logement dans le parc social </a:t>
            </a:r>
          </a:p>
        </p:txBody>
      </p:sp>
      <p:pic>
        <p:nvPicPr>
          <p:cNvPr id="8195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4284663" y="679450"/>
            <a:ext cx="4298950" cy="37798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/>
        </p:nvSpPr>
        <p:spPr>
          <a:xfrm>
            <a:off x="1619250" y="620713"/>
            <a:ext cx="3889375" cy="94138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5400" dirty="0" smtClean="0"/>
              <a:t>Quiz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425825" y="5827713"/>
            <a:ext cx="2365375" cy="7207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quiz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8198" name="Image 6" descr="Visuel-Reloref.png"/>
          <p:cNvPicPr>
            <a:picLocks noChangeAspect="1"/>
          </p:cNvPicPr>
          <p:nvPr/>
        </p:nvPicPr>
        <p:blipFill>
          <a:blip r:embed="rId3"/>
          <a:srcRect l="14400" t="14532" r="15099" b="20116"/>
          <a:stretch>
            <a:fillRect/>
          </a:stretch>
        </p:blipFill>
        <p:spPr bwMode="auto">
          <a:xfrm>
            <a:off x="215900" y="5638800"/>
            <a:ext cx="1584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Image 7" descr="FTDA-DIE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550" y="238125"/>
            <a:ext cx="12969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Image 8" descr="Logos-partenaires-Reloref.png"/>
          <p:cNvPicPr>
            <a:picLocks noChangeAspect="1"/>
          </p:cNvPicPr>
          <p:nvPr/>
        </p:nvPicPr>
        <p:blipFill>
          <a:blip r:embed="rId5"/>
          <a:srcRect r="40259"/>
          <a:stretch>
            <a:fillRect/>
          </a:stretch>
        </p:blipFill>
        <p:spPr bwMode="auto">
          <a:xfrm>
            <a:off x="6696075" y="5638800"/>
            <a:ext cx="22320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5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peux déposer ma demande auprès de la mairie : 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 ?</a:t>
            </a:r>
          </a:p>
        </p:txBody>
      </p:sp>
      <p:pic>
        <p:nvPicPr>
          <p:cNvPr id="1741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5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Ainsi qu’auprès de la préfecture et des différents bailleurs sociaux de mon département</a:t>
            </a:r>
          </a:p>
        </p:txBody>
      </p:sp>
      <p:pic>
        <p:nvPicPr>
          <p:cNvPr id="1843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6</a:t>
            </a:r>
          </a:p>
        </p:txBody>
      </p:sp>
      <p:sp>
        <p:nvSpPr>
          <p:cNvPr id="1945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Qu’est ce que le NUD ou le NUR ? </a:t>
            </a:r>
          </a:p>
          <a:p>
            <a:pPr algn="ctr" eaLnBrk="1" hangingPunct="1"/>
            <a:endParaRPr lang="fr-FR" smtClean="0"/>
          </a:p>
        </p:txBody>
      </p:sp>
      <p:pic>
        <p:nvPicPr>
          <p:cNvPr id="1946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6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/>
            <a:r>
              <a:rPr lang="fr-FR" smtClean="0"/>
              <a:t>NUD = Numéro Unique Départemental </a:t>
            </a:r>
          </a:p>
          <a:p>
            <a:pPr algn="ctr" eaLnBrk="1" hangingPunct="1"/>
            <a:r>
              <a:rPr lang="fr-FR" smtClean="0"/>
              <a:t>NUR = Numéro Unique Régional</a:t>
            </a:r>
          </a:p>
          <a:p>
            <a:pPr algn="ctr" eaLnBrk="1" hangingPunct="1"/>
            <a:endParaRPr lang="fr-FR" smtClean="0"/>
          </a:p>
          <a:p>
            <a:pPr algn="ctr" eaLnBrk="1" hangingPunct="1"/>
            <a:endParaRPr lang="fr-FR" smtClean="0"/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C’est le numéro d’enregistrement de ma demande de logement social</a:t>
            </a:r>
          </a:p>
        </p:txBody>
      </p:sp>
      <p:pic>
        <p:nvPicPr>
          <p:cNvPr id="2048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</a:p>
        </p:txBody>
      </p:sp>
      <p:sp>
        <p:nvSpPr>
          <p:cNvPr id="2150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J’ai un « droit au logement » :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FAUX?</a:t>
            </a:r>
          </a:p>
        </p:txBody>
      </p:sp>
      <p:pic>
        <p:nvPicPr>
          <p:cNvPr id="2150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7</a:t>
            </a:r>
          </a:p>
        </p:txBody>
      </p:sp>
      <p:sp>
        <p:nvSpPr>
          <p:cNvPr id="2253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L’accès au logement est un droit fondamental garantit par l’Etat.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 La crise du logement freine la mise en œuvre de ce droit.</a:t>
            </a:r>
          </a:p>
          <a:p>
            <a:pPr lvl="2" algn="ctr"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2253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</a:p>
        </p:txBody>
      </p:sp>
      <p:sp>
        <p:nvSpPr>
          <p:cNvPr id="2355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Combien de temps dois-je attendre avant de lancer une « procédure DALO ou DAHO» ? </a:t>
            </a:r>
          </a:p>
        </p:txBody>
      </p:sp>
      <p:pic>
        <p:nvPicPr>
          <p:cNvPr id="2355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8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Si je suis en situation d’urgence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- Par exemple, je suis hébergé depuis plus de 6 mois-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fais ma demande sans attendre!</a:t>
            </a:r>
          </a:p>
        </p:txBody>
      </p:sp>
      <p:pic>
        <p:nvPicPr>
          <p:cNvPr id="2458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</a:p>
        </p:txBody>
      </p:sp>
      <p:sp>
        <p:nvSpPr>
          <p:cNvPr id="2560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Si je ne renouvelle pas ma demande, rien ne se passe :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FAUX ?</a:t>
            </a:r>
          </a:p>
        </p:txBody>
      </p:sp>
      <p:pic>
        <p:nvPicPr>
          <p:cNvPr id="2560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9</a:t>
            </a:r>
          </a:p>
        </p:txBody>
      </p:sp>
      <p:sp>
        <p:nvSpPr>
          <p:cNvPr id="2662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</a:t>
            </a:r>
          </a:p>
          <a:p>
            <a:pPr algn="ctr" eaLnBrk="1" hangingPunct="1"/>
            <a:endParaRPr lang="fr-FR" smtClean="0"/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Je suis rayé de la liste d’attente pour l’accès à un logement social.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Je dois recommencer les démarches au début.</a:t>
            </a:r>
          </a:p>
        </p:txBody>
      </p:sp>
      <p:pic>
        <p:nvPicPr>
          <p:cNvPr id="2662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 </a:t>
            </a:r>
          </a:p>
        </p:txBody>
      </p:sp>
      <p:sp>
        <p:nvSpPr>
          <p:cNvPr id="921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dois faire une seule demande de logement social.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 ? </a:t>
            </a:r>
          </a:p>
        </p:txBody>
      </p:sp>
      <p:pic>
        <p:nvPicPr>
          <p:cNvPr id="922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</a:p>
        </p:txBody>
      </p:sp>
      <p:sp>
        <p:nvSpPr>
          <p:cNvPr id="2765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Un enfant nait dans ma famille, faut-il le dire aux bailleurs auprès de qui j’ai fait ma demande?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Pourquoi?</a:t>
            </a:r>
          </a:p>
          <a:p>
            <a:pPr algn="ctr" eaLnBrk="1" hangingPunct="1"/>
            <a:endParaRPr lang="fr-FR" smtClean="0"/>
          </a:p>
        </p:txBody>
      </p:sp>
      <p:pic>
        <p:nvPicPr>
          <p:cNvPr id="2765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10</a:t>
            </a:r>
          </a:p>
        </p:txBody>
      </p:sp>
      <p:sp>
        <p:nvSpPr>
          <p:cNvPr id="2867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OUI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Pour qu’ils me proposent un logement adapté à mes besoins</a:t>
            </a:r>
          </a:p>
        </p:txBody>
      </p:sp>
      <p:pic>
        <p:nvPicPr>
          <p:cNvPr id="2867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</a:t>
            </a:r>
          </a:p>
        </p:txBody>
      </p:sp>
      <p:sp>
        <p:nvSpPr>
          <p:cNvPr id="1024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Je fais une première demande : on m’attribue un NUD ou un NUR.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Dans certains départements je sollicite les bailleurs.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Je fais une demande DALO.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Je suis salarié dans une entreprise de 10 salariés et plus, je contacte Action logement</a:t>
            </a:r>
          </a:p>
        </p:txBody>
      </p:sp>
      <p:pic>
        <p:nvPicPr>
          <p:cNvPr id="1024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Dans mon département,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 est le délai moyen pour obtenir un logement social ? </a:t>
            </a:r>
          </a:p>
        </p:txBody>
      </p:sp>
      <p:pic>
        <p:nvPicPr>
          <p:cNvPr id="1126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rtlCol="0" anchor="ctr"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fr-FR" dirty="0" smtClean="0"/>
              <a:t>La réponse varie selon les départements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</p:txBody>
      </p:sp>
      <p:pic>
        <p:nvPicPr>
          <p:cNvPr id="1229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fr-FR" dirty="0" smtClean="0"/>
              <a:t>Je renouvelle ma demande de logement social : </a:t>
            </a:r>
          </a:p>
          <a:p>
            <a:pPr marL="514350" indent="-514350" eaLnBrk="1" hangingPunct="1">
              <a:buFont typeface="Arial" charset="0"/>
              <a:buAutoNum type="alphaLcParenR"/>
              <a:defRPr/>
            </a:pPr>
            <a:r>
              <a:rPr lang="fr-FR" dirty="0" smtClean="0"/>
              <a:t>Jamais</a:t>
            </a:r>
          </a:p>
          <a:p>
            <a:pPr marL="514350" indent="-514350" eaLnBrk="1" hangingPunct="1">
              <a:buFont typeface="Arial" charset="0"/>
              <a:buAutoNum type="alphaLcParenR"/>
              <a:defRPr/>
            </a:pPr>
            <a:r>
              <a:rPr lang="fr-FR" dirty="0" smtClean="0"/>
              <a:t>Tous les ans</a:t>
            </a:r>
          </a:p>
          <a:p>
            <a:pPr marL="514350" indent="-514350" eaLnBrk="1" hangingPunct="1">
              <a:buFont typeface="Arial" charset="0"/>
              <a:buAutoNum type="alphaLcParenR"/>
              <a:defRPr/>
            </a:pPr>
            <a:r>
              <a:rPr lang="fr-FR" dirty="0" smtClean="0"/>
              <a:t>Tous les deux ans</a:t>
            </a:r>
          </a:p>
        </p:txBody>
      </p:sp>
      <p:pic>
        <p:nvPicPr>
          <p:cNvPr id="1331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3</a:t>
            </a:r>
          </a:p>
        </p:txBody>
      </p:sp>
      <p:sp>
        <p:nvSpPr>
          <p:cNvPr id="1433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eaLnBrk="1" hangingPunct="1">
              <a:buFont typeface="Wingdings" pitchFamily="2" charset="2"/>
              <a:buNone/>
            </a:pPr>
            <a:r>
              <a:rPr lang="fr-FR" smtClean="0"/>
              <a:t>b) tous les ans</a:t>
            </a:r>
          </a:p>
          <a:p>
            <a:pPr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Avant la date anniversaire du dépôt de ma demande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Si je ne le fais pas, je suis rayé de la liste d’attente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1434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</a:p>
        </p:txBody>
      </p:sp>
      <p:sp>
        <p:nvSpPr>
          <p:cNvPr id="1536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Mon entreprise peut m’aider dans ma recherche de logement social.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 ? </a:t>
            </a:r>
          </a:p>
        </p:txBody>
      </p:sp>
      <p:pic>
        <p:nvPicPr>
          <p:cNvPr id="1536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4</a:t>
            </a:r>
          </a:p>
        </p:txBody>
      </p:sp>
      <p:sp>
        <p:nvSpPr>
          <p:cNvPr id="1638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Si elle emploie plus de 10 salariés</a:t>
            </a:r>
          </a:p>
        </p:txBody>
      </p:sp>
      <p:pic>
        <p:nvPicPr>
          <p:cNvPr id="1638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otond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76</TotalTime>
  <Words>382</Words>
  <Application>Microsoft Office PowerPoint</Application>
  <PresentationFormat>Affichage à l'écran (4:3)</PresentationFormat>
  <Paragraphs>95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Century Schoolbook</vt:lpstr>
      <vt:lpstr>Wingdings</vt:lpstr>
      <vt:lpstr>Wingdings 2</vt:lpstr>
      <vt:lpstr>Calibri</vt:lpstr>
      <vt:lpstr>Oriel</vt:lpstr>
      <vt:lpstr>Diapositive 1</vt:lpstr>
      <vt:lpstr>Question 1 </vt:lpstr>
      <vt:lpstr>Réponse 1</vt:lpstr>
      <vt:lpstr>Question 2</vt:lpstr>
      <vt:lpstr>Réponse 2</vt:lpstr>
      <vt:lpstr>Question 3</vt:lpstr>
      <vt:lpstr>Réponse 3</vt:lpstr>
      <vt:lpstr>Question 4</vt:lpstr>
      <vt:lpstr>Réponse 4</vt:lpstr>
      <vt:lpstr>Question 5</vt:lpstr>
      <vt:lpstr>Réponse 5</vt:lpstr>
      <vt:lpstr>Question 6</vt:lpstr>
      <vt:lpstr>Réponse 6</vt:lpstr>
      <vt:lpstr>Question 7</vt:lpstr>
      <vt:lpstr>Réponse 7</vt:lpstr>
      <vt:lpstr>Question 8</vt:lpstr>
      <vt:lpstr>Réponse 8</vt:lpstr>
      <vt:lpstr>Question 9</vt:lpstr>
      <vt:lpstr>Réponse 9</vt:lpstr>
      <vt:lpstr>Question 10</vt:lpstr>
      <vt:lpstr>Réponse 10</vt:lpstr>
    </vt:vector>
  </TitlesOfParts>
  <Company>France Terre d'Asile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Quizz</dc:title>
  <dc:creator>abouvier</dc:creator>
  <cp:lastModifiedBy>cledoux</cp:lastModifiedBy>
  <cp:revision>14</cp:revision>
  <dcterms:created xsi:type="dcterms:W3CDTF">2012-06-11T07:44:20Z</dcterms:created>
  <dcterms:modified xsi:type="dcterms:W3CDTF">2016-01-20T14:52:04Z</dcterms:modified>
</cp:coreProperties>
</file>