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62" r:id="rId5"/>
    <p:sldId id="263" r:id="rId6"/>
    <p:sldId id="261" r:id="rId7"/>
    <p:sldId id="264" r:id="rId8"/>
    <p:sldId id="260" r:id="rId9"/>
    <p:sldId id="265" r:id="rId10"/>
    <p:sldId id="259" r:id="rId11"/>
    <p:sldId id="266" r:id="rId12"/>
    <p:sldId id="267" r:id="rId13"/>
    <p:sldId id="271" r:id="rId14"/>
    <p:sldId id="268" r:id="rId15"/>
    <p:sldId id="272" r:id="rId16"/>
    <p:sldId id="269" r:id="rId17"/>
    <p:sldId id="273" r:id="rId18"/>
    <p:sldId id="270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BAC5FFE8-6E1B-4B9E-835C-78886DFCB832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7D3057EC-BF27-46B1-97E8-DFB8BE52C2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7199F86-CF6D-47DE-8B69-0D1F9652FA25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8A0AE0-9CDA-4D2D-A503-70DAD99A50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79929F4-40CC-4A1C-A220-1A77C6DA543D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F29428-8FC7-40A4-BD6F-02FF8786B56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822D70-0255-4D9E-B872-81ED0328C361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56FE988-C888-4D03-B28B-761D8BA2FF6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4ED22E5-BFC9-40A9-91E4-3CB2572C74AB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0030459-6487-4D81-8C88-88037E2580E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869BFEB-10DB-4F98-86F2-B5158034BF6D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5E543E-7F7F-4D17-B272-9FE53D5F780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FABCC2E-73A9-4E9F-A586-834EE37E2CC3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4E5835-B8BA-4B1D-AAFD-F3A7E65A13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45F1B1-FE54-4A17-9B66-1E4AD292BAF4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DF4D59E-7335-4CC9-BAA7-7216CE94342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0D3B3F9-2B5C-417F-A1CB-497050ECB429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D880586-2B08-47A4-82CF-B360C82D7E4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058793-A661-47ED-9DF8-5F26023D617B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F93492-9938-4F7B-B77A-0431C086E6C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3FDEF9E-1C76-42B9-83D6-CFCCA887BD7C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DEC8C1D-8198-4FF4-B830-9EE4D56D24E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74CE60A-5F45-4225-AFEC-D6A57AEEEDC6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85C14F2B-11D8-48DE-84D6-313B3FFE58D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861E49E5-F55A-4825-8B42-95CBD2D4453E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FE8B4C3F-44F8-41F5-834D-BBCF1EB1A2F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4" r:id="rId1"/>
    <p:sldLayoutId id="2147483735" r:id="rId2"/>
    <p:sldLayoutId id="2147483736" r:id="rId3"/>
    <p:sldLayoutId id="2147483729" r:id="rId4"/>
    <p:sldLayoutId id="2147483730" r:id="rId5"/>
    <p:sldLayoutId id="2147483737" r:id="rId6"/>
    <p:sldLayoutId id="2147483731" r:id="rId7"/>
    <p:sldLayoutId id="2147483738" r:id="rId8"/>
    <p:sldLayoutId id="2147483739" r:id="rId9"/>
    <p:sldLayoutId id="2147483732" r:id="rId10"/>
    <p:sldLayoutId id="2147483733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195513" y="4508500"/>
            <a:ext cx="6172200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800" smtClean="0"/>
              <a:t>Je connais les codes socioculturels en entreprise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027488" y="220663"/>
            <a:ext cx="5218112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que la « distance sociale » ?</a:t>
            </a:r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D4D4DDF-DB27-4CAF-9DF0-1BED254CD06D}" type="slidenum">
              <a:rPr lang="fr-FR" smtClean="0">
                <a:latin typeface="Arial" pitchFamily="34" charset="0"/>
              </a:rPr>
              <a:pPr/>
              <a:t>10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7413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 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Entre 1,2 mètres et 3,6 mètres entre les personnes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Utilisée pour les connaissances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dans le monde du travail</a:t>
            </a:r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82E9A41-A96C-43FC-9055-A82AF5A7D2D3}" type="slidenum">
              <a:rPr lang="fr-FR" smtClean="0">
                <a:latin typeface="Arial" pitchFamily="34" charset="0"/>
              </a:rPr>
              <a:pPr/>
              <a:t>11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8437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suis malade et ne peut pas aller travailler.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 est la démarche à suivre ?</a:t>
            </a: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E2A4277-52F5-493B-B27A-4A8E215B875C}" type="slidenum">
              <a:rPr lang="fr-FR" smtClean="0">
                <a:latin typeface="Arial" pitchFamily="34" charset="0"/>
              </a:rPr>
              <a:pPr/>
              <a:t>12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9461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 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</a:t>
            </a:r>
            <a:r>
              <a:rPr lang="fr-FR" b="1" smtClean="0"/>
              <a:t>téléphone</a:t>
            </a:r>
            <a:r>
              <a:rPr lang="fr-FR" smtClean="0"/>
              <a:t> rapidement à mon employeur pour le prévenir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vais chez le médecin pour me soigner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me donne un certificat médical que je transmets à mon employeur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retourne au travail à la date prévue sur le certificat</a:t>
            </a:r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471B830-64C9-4E92-9A40-FA99213D1B0D}" type="slidenum">
              <a:rPr lang="fr-FR" smtClean="0">
                <a:latin typeface="Arial" pitchFamily="34" charset="0"/>
              </a:rPr>
              <a:pPr/>
              <a:t>13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048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 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J’ai un rendez-vous de travail tôt le matin à l’autre bout de la ville.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Que me conseillez-vous pour arriver à l’heure ?</a:t>
            </a:r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2D84671-EF70-48E8-88A2-8C684B5819B9}" type="slidenum">
              <a:rPr lang="fr-FR" smtClean="0">
                <a:latin typeface="Arial" pitchFamily="34" charset="0"/>
              </a:rPr>
              <a:pPr/>
              <a:t>14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1509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 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Prévoir la durée du trajet (mappy.fr, horaires des transports en commun…)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Mettre un ou plusieurs réveils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Prévoir d’arriver un peu en avance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Noter l’horaire et le lieu du rendez-vous</a:t>
            </a:r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0F8063D3-9725-45DD-8D2D-46866B4690AC}" type="slidenum">
              <a:rPr lang="fr-FR" smtClean="0">
                <a:latin typeface="Arial" pitchFamily="34" charset="0"/>
              </a:rPr>
              <a:pPr/>
              <a:t>15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2533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 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Reformulez les phrases suivantes pour qu’elles correspondent au codes socioculturels en entreprise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Wingdings" pitchFamily="2" charset="2"/>
              <a:buChar char="v"/>
            </a:pPr>
            <a:r>
              <a:rPr lang="fr-FR" smtClean="0"/>
              <a:t>« Salut, tu vas bien? Aide-moi à transporter ce carton dans la pièce d’à côté »</a:t>
            </a:r>
          </a:p>
          <a:p>
            <a:pPr algn="ctr" eaLnBrk="1" hangingPunct="1">
              <a:buFont typeface="Wingdings" pitchFamily="2" charset="2"/>
              <a:buChar char="v"/>
            </a:pPr>
            <a:endParaRPr lang="fr-FR" smtClean="0"/>
          </a:p>
          <a:p>
            <a:pPr algn="ctr" eaLnBrk="1" hangingPunct="1">
              <a:buFont typeface="Wingdings" pitchFamily="2" charset="2"/>
              <a:buChar char="v"/>
            </a:pPr>
            <a:r>
              <a:rPr lang="fr-FR" smtClean="0"/>
              <a:t>« Je suis en retard. »</a:t>
            </a:r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8856B0C-2C72-4F5B-88CC-E4A4CA0AB508}" type="slidenum">
              <a:rPr lang="fr-FR" smtClean="0">
                <a:latin typeface="Arial" pitchFamily="34" charset="0"/>
              </a:rPr>
              <a:pPr/>
              <a:t>16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3557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« Bonjour, vous allez bien? S’il vous plait, pouvez-vous m’aider à transporter ce carton? »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r>
              <a:rPr lang="fr-FR" smtClean="0"/>
              <a:t>« Excusez-moi, je vais être en retard parce que … J’arriverai à … h ».</a:t>
            </a:r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13C3E488-9097-4273-98CB-3A2509349750}" type="slidenum">
              <a:rPr lang="fr-FR" smtClean="0">
                <a:latin typeface="Arial" pitchFamily="34" charset="0"/>
              </a:rPr>
              <a:pPr/>
              <a:t>17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4581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 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Puis-je fumer au travail ?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À quelles conditions ?</a:t>
            </a:r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27A6C20-81A3-42E0-A7D0-3C028F5546F3}" type="slidenum">
              <a:rPr lang="fr-FR" smtClean="0">
                <a:latin typeface="Arial" pitchFamily="34" charset="0"/>
              </a:rPr>
              <a:pPr/>
              <a:t>18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5605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Non,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sauf pendant les pauses et dans les lieux prévus à cet effet (en extérieur)</a:t>
            </a:r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D95F9512-5B00-491A-B1AA-EB8A38F6B5B8}" type="slidenum">
              <a:rPr lang="fr-FR" smtClean="0">
                <a:latin typeface="Arial" pitchFamily="34" charset="0"/>
              </a:rPr>
              <a:pPr/>
              <a:t>19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6629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Lors d’une rencontre, la première impression sur une personne est principalement influencée par :</a:t>
            </a:r>
          </a:p>
          <a:p>
            <a:pPr lvl="1" algn="ctr" eaLnBrk="1" hangingPunct="1"/>
            <a:r>
              <a:rPr lang="fr-FR" sz="2400" smtClean="0"/>
              <a:t>La voix?</a:t>
            </a:r>
          </a:p>
          <a:p>
            <a:pPr lvl="1" algn="ctr" eaLnBrk="1" hangingPunct="1"/>
            <a:r>
              <a:rPr lang="fr-FR" sz="2400" smtClean="0"/>
              <a:t>Les mots?</a:t>
            </a:r>
          </a:p>
          <a:p>
            <a:pPr lvl="1" algn="ctr" eaLnBrk="1" hangingPunct="1"/>
            <a:r>
              <a:rPr lang="fr-FR" sz="2400" smtClean="0"/>
              <a:t>L’apparence?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2F58A7A-3DE5-4BDD-A35B-F4F1FF29CDA4}" type="slidenum">
              <a:rPr lang="fr-FR" smtClean="0">
                <a:latin typeface="Arial" pitchFamily="34" charset="0"/>
              </a:rPr>
              <a:pPr/>
              <a:t>2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9221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J’ai des relations conflictuelles avec un collègue, qu’est-ce qu’il faut faire et ne pas faire ?</a:t>
            </a:r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95DDD75-0313-4C29-A597-F9B3378FA567}" type="slidenum">
              <a:rPr lang="fr-FR" smtClean="0">
                <a:latin typeface="Arial" pitchFamily="34" charset="0"/>
              </a:rPr>
              <a:pPr/>
              <a:t>20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7653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b="1" smtClean="0"/>
              <a:t>Dialoguer</a:t>
            </a:r>
            <a:r>
              <a:rPr lang="fr-FR" smtClean="0"/>
              <a:t> avec la personne pour trouver une solution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Eventuellement, faire appel à une troisième personne pour jouer un rôle de </a:t>
            </a:r>
            <a:r>
              <a:rPr lang="fr-FR" b="1" smtClean="0"/>
              <a:t>médiateur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Ne </a:t>
            </a:r>
            <a:r>
              <a:rPr lang="fr-FR" b="1" smtClean="0"/>
              <a:t>JAMAIS</a:t>
            </a:r>
            <a:r>
              <a:rPr lang="fr-FR" smtClean="0"/>
              <a:t> adopter un comportement agressif</a:t>
            </a:r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44308EA-FD19-4862-9882-413767D50E41}" type="slidenum">
              <a:rPr lang="fr-FR" smtClean="0">
                <a:latin typeface="Arial" pitchFamily="34" charset="0"/>
              </a:rPr>
              <a:pPr/>
              <a:t>21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8677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 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b="1" smtClean="0"/>
              <a:t>L’apparence</a:t>
            </a:r>
            <a:r>
              <a:rPr lang="fr-FR" smtClean="0"/>
              <a:t> influence principalement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la première impression</a:t>
            </a: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8243204-6F7F-4240-B25E-2BEEF92B85EF}" type="slidenum">
              <a:rPr lang="fr-FR" smtClean="0">
                <a:latin typeface="Arial" pitchFamily="34" charset="0"/>
              </a:rPr>
              <a:pPr/>
              <a:t>3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024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 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Les retards et les absences sont des motifs de licenciement.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A84DE73-9277-45BA-AB38-AD78479393A0}" type="slidenum">
              <a:rPr lang="fr-FR" smtClean="0">
                <a:latin typeface="Arial" pitchFamily="34" charset="0"/>
              </a:rPr>
              <a:pPr/>
              <a:t>4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1269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 </a:t>
            </a:r>
          </a:p>
        </p:txBody>
      </p:sp>
      <p:sp>
        <p:nvSpPr>
          <p:cNvPr id="1229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S’ils ne sont pas justifiés et qu’ils se répètent trop souvent : il faut être vigilent!</a:t>
            </a:r>
          </a:p>
          <a:p>
            <a:pPr algn="ctr" eaLnBrk="1" hangingPunct="1"/>
            <a:endParaRPr lang="fr-FR" smtClean="0"/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A5D51FA-11DA-4F30-9CA1-CBE5032CEABE}" type="slidenum">
              <a:rPr lang="fr-FR" smtClean="0">
                <a:latin typeface="Arial" pitchFamily="34" charset="0"/>
              </a:rPr>
              <a:pPr/>
              <a:t>5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2293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 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 ce qui est le plus poli :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tutoiement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vouvoiement ?</a:t>
            </a:r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6AF3AE0-E90E-4B48-A7EF-1B43E8E5ED3D}" type="slidenum">
              <a:rPr lang="fr-FR" smtClean="0">
                <a:latin typeface="Arial" pitchFamily="34" charset="0"/>
              </a:rPr>
              <a:pPr/>
              <a:t>6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3317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 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« vouvoiement » est la forme de politesse en français.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Exemple : « vous voulez du thé madame? » et plus poli que « tu veux du thé Julie? »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Il est important de vouvoyer les supérieurs hiérarchiques et toute personne que l’on ne connaît pas.</a:t>
            </a:r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BAFCA31-CD05-4D45-A935-B141B650141C}" type="slidenum">
              <a:rPr lang="fr-FR" smtClean="0">
                <a:latin typeface="Arial" pitchFamily="34" charset="0"/>
              </a:rPr>
              <a:pPr/>
              <a:t>7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4341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Mon téléphone personnel sonne sur le lieu de mon travail.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 est le comportement le plus approprié ?</a:t>
            </a:r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7DC335D-121C-461E-ADA6-336EB734AB7F}" type="slidenum">
              <a:rPr lang="fr-FR" smtClean="0">
                <a:latin typeface="Arial" pitchFamily="34" charset="0"/>
              </a:rPr>
              <a:pPr/>
              <a:t>8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5365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 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mieux est d’avoir son portable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b="1" smtClean="0"/>
              <a:t>éteint</a:t>
            </a:r>
            <a:r>
              <a:rPr lang="fr-FR" smtClean="0"/>
              <a:t> ou </a:t>
            </a:r>
            <a:r>
              <a:rPr lang="fr-FR" b="1" smtClean="0"/>
              <a:t>silencieux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b="1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Eviter les conversations personnelles au téléphone en présence de ses collègues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Profiter des pauses pour passer ses appels</a:t>
            </a:r>
          </a:p>
          <a:p>
            <a:pPr algn="ctr" eaLnBrk="1" hangingPunct="1"/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D9D0E59-695B-41D1-AE7A-3CCC715525F8}" type="slidenum">
              <a:rPr lang="fr-FR" smtClean="0">
                <a:latin typeface="Arial" pitchFamily="34" charset="0"/>
              </a:rPr>
              <a:pPr/>
              <a:t>9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6389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</TotalTime>
  <Words>417</Words>
  <Application>Microsoft Office PowerPoint</Application>
  <PresentationFormat>Affichage à l'écran (4:3)</PresentationFormat>
  <Paragraphs>110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</vt:lpstr>
      <vt:lpstr>Réponse 1 </vt:lpstr>
      <vt:lpstr>Question 2 </vt:lpstr>
      <vt:lpstr>Réponse 2 </vt:lpstr>
      <vt:lpstr>Question 3 </vt:lpstr>
      <vt:lpstr>Réponse 3 </vt:lpstr>
      <vt:lpstr>Question 4</vt:lpstr>
      <vt:lpstr>Réponse 4 </vt:lpstr>
      <vt:lpstr>Question 5</vt:lpstr>
      <vt:lpstr>Réponse 5 </vt:lpstr>
      <vt:lpstr>Question 6</vt:lpstr>
      <vt:lpstr>Réponse 6 </vt:lpstr>
      <vt:lpstr>Question 7 </vt:lpstr>
      <vt:lpstr>Réponse 7 </vt:lpstr>
      <vt:lpstr>Question 8 </vt:lpstr>
      <vt:lpstr>Réponse 8</vt:lpstr>
      <vt:lpstr>Question 9 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</dc:title>
  <dc:creator>abouvier</dc:creator>
  <cp:lastModifiedBy>cledoux</cp:lastModifiedBy>
  <cp:revision>18</cp:revision>
  <dcterms:created xsi:type="dcterms:W3CDTF">2012-06-11T16:00:09Z</dcterms:created>
  <dcterms:modified xsi:type="dcterms:W3CDTF">2016-01-20T14:37:22Z</dcterms:modified>
</cp:coreProperties>
</file>