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010DF-B894-44C3-B683-D7CC0FC4FF7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894D3-6ECF-4C3E-B681-9F1EDBD26F7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CB215-1B0C-427A-A1C1-267BC37B163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C7047-A35E-4F41-918F-C39107CD85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06894-A998-4E13-A755-FF84823079B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3318-1039-44A0-9FB8-86F72EA479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5D43B7-636B-400E-807A-6E1E494CBE4E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79A91F9-838D-4F4A-AA6B-A9D76D64D3B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5B34F-6592-4B67-B6D1-766840EA6518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7C9E1-EDB2-4493-8BF1-55D55D8DDB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245B0-DA6B-41C1-A531-541C503CCF8B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6FF45-D87E-43FB-87B5-FAD004E3FEF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58E4E-3598-4197-953B-4766A3EF04E4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2FC1A-2E5E-4E0C-B660-CDA3028C110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72B615-255F-417A-ACCE-DA3B6DA0357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E6A1EB-ABD2-4F67-A105-0BF762F950A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34D0C-5070-41DE-B900-52F4C6E70658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F48B1-C2CD-4278-9831-F0B74E02700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5A7EE82-3F51-41A8-B0F0-85095B1E6B34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2531853-26B3-4EE9-AB29-D2296D52994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80F24B5-B442-4CA0-9B4A-F3FC5015D1FE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A72ACD9-D9B0-44A8-B80E-C95BC765AC9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EBFC2812-FFC3-40F3-B741-BBF7CF7AAB45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05912402-6D13-49D4-893C-B0DD71AB68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0" r:id="rId4"/>
    <p:sldLayoutId id="2147483781" r:id="rId5"/>
    <p:sldLayoutId id="2147483788" r:id="rId6"/>
    <p:sldLayoutId id="2147483782" r:id="rId7"/>
    <p:sldLayoutId id="2147483789" r:id="rId8"/>
    <p:sldLayoutId id="2147483790" r:id="rId9"/>
    <p:sldLayoutId id="2147483783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411413" y="4149725"/>
            <a:ext cx="5400675" cy="1371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fr-FR" sz="2400" smtClean="0"/>
              <a:t> Je trouve un logement, </a:t>
            </a:r>
          </a:p>
          <a:p>
            <a:pPr eaLnBrk="1" hangingPunct="1">
              <a:buFont typeface="Arial" pitchFamily="34" charset="0"/>
              <a:buNone/>
            </a:pPr>
            <a:r>
              <a:rPr lang="fr-FR" sz="2400" smtClean="0"/>
              <a:t>un emploi par la mobilité géographique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591050" y="393700"/>
            <a:ext cx="4027488" cy="3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Ce quiz a été élaboré dans le cadre du projet Clé de France et a fait l’objet d’une capitalisation par le projet national Reloref bénéficiant du soutien du :</a:t>
            </a:r>
          </a:p>
          <a:p>
            <a:pPr algn="just">
              <a:defRPr/>
            </a:pP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Si je n’ai pas de voiture, comment faire pour me déplacer dans une ville de taille moyenne?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Les distances sont plus courtes donc je peux faire de nombreux déplacements à pieds.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y a des transports en commun (bus) dans la plupart des villes.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En Ile-de-France, j’aurai beaucoup de difficultés à trouver un grand appartement.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VRAI.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Il est plus facile de trouver un grand appartement ou une maison en province et en périphérie des villes.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Quelles sont les régions où il y a le moins de chômage en France?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L’ouest de la France, Rhône Alpes, l’Auvergne…</a:t>
            </a:r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souhaite être bénévole dans une association pour rencontrer de nouvelles personnes.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Est-ce possible de le faire en Rhône Alpes? En Corse? En Aquitaine?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Oui ! Partout en France, il y a des associations!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coût de la vie est plus élevé 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à Paris, à Lyon? À Nancy? À Béziers? À Brest?...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À Paris…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Certaines villes de province sont plus chères que d’autres, mais les loyers sont plus élevés à Paris.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Citez au moins trois villes où il y a le tramway.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me prépare à partir dans une autre ville: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quels sont vos conseils?</a:t>
            </a:r>
          </a:p>
          <a:p>
            <a:pPr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eaLnBrk="1" hangingPunct="1"/>
            <a:r>
              <a:rPr lang="fr-FR" smtClean="0"/>
              <a:t>Bien me renseigner sur la destination</a:t>
            </a:r>
          </a:p>
          <a:p>
            <a:pPr eaLnBrk="1" hangingPunct="1"/>
            <a:r>
              <a:rPr lang="fr-FR" smtClean="0"/>
              <a:t>Partir en accord avec ma famille</a:t>
            </a:r>
          </a:p>
          <a:p>
            <a:pPr eaLnBrk="1" hangingPunct="1"/>
            <a:r>
              <a:rPr lang="fr-FR" smtClean="0"/>
              <a:t>Avoir un projet emploi et logement sécurisé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Angers, Bordeaux, Brest, Caen, Clermont-Ferrand, Grenoble, Ile-de-France, Lille-Roubaix-Tourcoing, Lyon, le Mans, Marseille, Montpellier, Mulhouse, Nancy, Nantes, Nice, Orléans, Reims, Rouen, Saint-Etienne, Strasbourg, Toulouse et Valenciennes.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Les transports en commun sont développés sur tout le territoire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En dehors de Paris, je vais avoir du mal à trouver un médecin.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fr-FR" dirty="0" smtClean="0"/>
              <a:t>FAUX.</a:t>
            </a:r>
          </a:p>
          <a:p>
            <a:pPr algn="ctr" eaLnBrk="1" hangingPunct="1">
              <a:defRPr/>
            </a:pPr>
            <a:endParaRPr lang="fr-FR" dirty="0" smtClean="0"/>
          </a:p>
          <a:p>
            <a:pPr algn="ctr" eaLnBrk="1" hangingPunct="1">
              <a:buFont typeface="Arial" charset="0"/>
              <a:buNone/>
              <a:defRPr/>
            </a:pPr>
            <a:r>
              <a:rPr lang="fr-FR" dirty="0" smtClean="0"/>
              <a:t>En France, le nombre de médecins par habitants est l’un des plus élevés au monde. Ils sont présents sur tout le territoire.</a:t>
            </a:r>
          </a:p>
          <a:p>
            <a:pPr algn="ctr" eaLnBrk="1" hangingPunct="1">
              <a:buFont typeface="Arial" charset="0"/>
              <a:buNone/>
              <a:defRPr/>
            </a:pPr>
            <a:endParaRPr lang="fr-FR" dirty="0" smtClean="0"/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Où trouve-t-on les meilleurs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taux de réussite au bac?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À l’ouest de la France, en Rhône Alpes, en Midi-Pyrénées et en Alsace.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Dans certaines régions,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ne peux pas renouveler mon titre de séjour car il n’y a pas de préfecture.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  <a:p>
            <a:pPr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Toutes les régions ont une préfecture.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Leur rôle est notamment de prendre en charge le renouvellement des titres de séjour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Personnalisé 3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DA1F28"/>
      </a:accent1>
      <a:accent2>
        <a:srgbClr val="2DA2BF"/>
      </a:accent2>
      <a:accent3>
        <a:srgbClr val="B4490F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ersonnalisé 3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DA1F28"/>
    </a:accent1>
    <a:accent2>
      <a:srgbClr val="2DA2BF"/>
    </a:accent2>
    <a:accent3>
      <a:srgbClr val="B4490F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493</Words>
  <Application>Microsoft Office PowerPoint</Application>
  <PresentationFormat>Affichage à l'écran (4:3)</PresentationFormat>
  <Paragraphs>72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13</cp:revision>
  <dcterms:created xsi:type="dcterms:W3CDTF">2012-06-11T07:44:20Z</dcterms:created>
  <dcterms:modified xsi:type="dcterms:W3CDTF">2016-01-20T15:32:17Z</dcterms:modified>
</cp:coreProperties>
</file>