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6" r:id="rId8"/>
    <p:sldId id="264" r:id="rId9"/>
    <p:sldId id="267" r:id="rId10"/>
    <p:sldId id="265" r:id="rId11"/>
    <p:sldId id="268" r:id="rId12"/>
    <p:sldId id="262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16201-5A3A-41DF-860E-152262A787E1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3B198-9948-4003-8966-2CC6B69E40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D20F47-8222-48C6-8169-075E680BF592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4FEC05-C402-49CE-86DF-D7B2B7302B8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32D5CD-3202-41AB-A0BC-13C5896E941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AA4CB-BA84-4098-9565-C23E0BF62E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52C626A-2123-404D-A61A-5DB2AB320ABE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BE2237F4-7D36-4B02-901C-26C4FAC239F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2B6646-660E-4950-B8AC-1AF80DFA335C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49EEC0-E25F-4C31-8B26-D6C9F4C5731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DAD19-E98B-4EEA-BDF4-63206449079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F20366-3A3A-46BB-911E-A639F4FC1A4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FD766-0C1D-4842-A537-F789ED219E2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632C4-A246-4D22-943E-321BBD43EA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7183220-59EC-439F-96B3-4FBFF4FA6AD0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0D39066-C906-4318-A62F-730041C2916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00536-307A-4547-B169-F84C1C077959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410F5-9C85-44D0-A73A-64966ABED6C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27C460F-654D-4CC6-A145-A0A05949608D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D446921-0E08-4115-A661-B1B89344680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1591A6B-B57B-4EA6-9B86-CC1ED77FCB8A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5FA75EB-CC41-45A3-8B66-136BE2818DD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2B22D0D3-4C96-4BCC-A7C2-C32E5102982B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FFD0EE96-1D1A-4721-BB54-8AD291D68DF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14" r:id="rId4"/>
    <p:sldLayoutId id="2147483815" r:id="rId5"/>
    <p:sldLayoutId id="2147483822" r:id="rId6"/>
    <p:sldLayoutId id="2147483816" r:id="rId7"/>
    <p:sldLayoutId id="2147483823" r:id="rId8"/>
    <p:sldLayoutId id="2147483824" r:id="rId9"/>
    <p:sldLayoutId id="2147483817" r:id="rId10"/>
    <p:sldLayoutId id="214748381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ous-titre 2"/>
          <p:cNvSpPr>
            <a:spLocks noGrp="1"/>
          </p:cNvSpPr>
          <p:nvPr>
            <p:ph type="subTitle" idx="1"/>
          </p:nvPr>
        </p:nvSpPr>
        <p:spPr>
          <a:xfrm>
            <a:off x="2268538" y="4076700"/>
            <a:ext cx="6478587" cy="1371600"/>
          </a:xfrm>
        </p:spPr>
        <p:txBody>
          <a:bodyPr/>
          <a:lstStyle/>
          <a:p>
            <a:pPr eaLnBrk="1" hangingPunct="1"/>
            <a:r>
              <a:rPr lang="fr-FR" sz="2400" smtClean="0"/>
              <a:t>JE CONNAIS LES AIDES ET GARANTIES FINANCIÈRES RELATIVES AU LOGEMENT</a:t>
            </a:r>
          </a:p>
        </p:txBody>
      </p:sp>
      <p:pic>
        <p:nvPicPr>
          <p:cNvPr id="819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5283200" y="512763"/>
            <a:ext cx="3248025" cy="285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/>
        </p:nvSpPr>
        <p:spPr>
          <a:xfrm>
            <a:off x="1619250" y="620713"/>
            <a:ext cx="3889375" cy="94138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5400" dirty="0" smtClean="0"/>
              <a:t>Quiz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425825" y="5827713"/>
            <a:ext cx="2365375" cy="7207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quiz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8198" name="Image 6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215900" y="5638800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7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550" y="238125"/>
            <a:ext cx="12969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age 8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696075" y="5638800"/>
            <a:ext cx="22320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5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Faire un prêt implique un engagement.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Lequel ?</a:t>
            </a:r>
          </a:p>
        </p:txBody>
      </p:sp>
      <p:pic>
        <p:nvPicPr>
          <p:cNvPr id="1741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5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Il faut rendre l’argent emprunté en respectant les délais définis au moment du prêt.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Ce n’est pas comme recevoir une allocation.</a:t>
            </a:r>
          </a:p>
        </p:txBody>
      </p:sp>
      <p:pic>
        <p:nvPicPr>
          <p:cNvPr id="1843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6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 organisme aide les personnes avec des revenus limités à payer leur loyer tous les mois ?</a:t>
            </a:r>
          </a:p>
        </p:txBody>
      </p:sp>
      <p:pic>
        <p:nvPicPr>
          <p:cNvPr id="1946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6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La CAF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Caisse d’Allocations Familiales</a:t>
            </a:r>
          </a:p>
        </p:txBody>
      </p:sp>
      <p:pic>
        <p:nvPicPr>
          <p:cNvPr id="2048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</a:p>
        </p:txBody>
      </p:sp>
      <p:sp>
        <p:nvSpPr>
          <p:cNvPr id="2150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Puis-je cumuler le FSL « accès »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avec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l’avance Loca-pass® ?</a:t>
            </a:r>
          </a:p>
        </p:txBody>
      </p:sp>
      <p:pic>
        <p:nvPicPr>
          <p:cNvPr id="2150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7</a:t>
            </a:r>
          </a:p>
        </p:txBody>
      </p:sp>
      <p:sp>
        <p:nvSpPr>
          <p:cNvPr id="2253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Non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Il n’est pas possible de cumuler les aides du FSL pour le dépôt de garantie avec l’avance Loca-Pass®.</a:t>
            </a:r>
          </a:p>
          <a:p>
            <a:pPr lvl="2" algn="ctr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2253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</a:p>
        </p:txBody>
      </p:sp>
      <p:sp>
        <p:nvSpPr>
          <p:cNvPr id="2355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Puis-je demander les mêmes aides dans le parc privé et dans le parc social ?</a:t>
            </a:r>
          </a:p>
        </p:txBody>
      </p:sp>
      <p:pic>
        <p:nvPicPr>
          <p:cNvPr id="2355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8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Souvent, mais pas toujours :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La garantie Loca-pass® </a:t>
            </a:r>
            <a:r>
              <a:rPr lang="fr-FR" smtClean="0">
                <a:sym typeface="Wingdings" pitchFamily="2" charset="2"/>
              </a:rPr>
              <a:t></a:t>
            </a:r>
            <a:r>
              <a:rPr lang="fr-FR" smtClean="0"/>
              <a:t> dans le parc public uniquement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La GRL </a:t>
            </a:r>
            <a:r>
              <a:rPr lang="fr-FR" smtClean="0">
                <a:sym typeface="Wingdings" pitchFamily="2" charset="2"/>
              </a:rPr>
              <a:t></a:t>
            </a:r>
            <a:r>
              <a:rPr lang="fr-FR" smtClean="0"/>
              <a:t> dans le parc privé uniquement</a:t>
            </a:r>
          </a:p>
        </p:txBody>
      </p:sp>
      <p:pic>
        <p:nvPicPr>
          <p:cNvPr id="2458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</a:p>
        </p:txBody>
      </p:sp>
      <p:sp>
        <p:nvSpPr>
          <p:cNvPr id="2560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Quelle est la principale différence entre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« l’aide à l’équipement mobilier et ménager »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et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la « prime de déménagement »?</a:t>
            </a:r>
          </a:p>
        </p:txBody>
      </p:sp>
      <p:pic>
        <p:nvPicPr>
          <p:cNvPr id="2560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9</a:t>
            </a:r>
          </a:p>
        </p:txBody>
      </p:sp>
      <p:sp>
        <p:nvSpPr>
          <p:cNvPr id="2662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La prime de déménagement s’adresse aux familles nombreuses (trois enfants et +).</a:t>
            </a:r>
          </a:p>
        </p:txBody>
      </p:sp>
      <p:pic>
        <p:nvPicPr>
          <p:cNvPr id="2662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 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cherche un logement dans le parc privé mais les propriétaires ne font pas confiance à mon dossier. Que puis-je leur proposer ? </a:t>
            </a:r>
          </a:p>
        </p:txBody>
      </p:sp>
      <p:pic>
        <p:nvPicPr>
          <p:cNvPr id="922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</a:p>
        </p:txBody>
      </p:sp>
      <p:sp>
        <p:nvSpPr>
          <p:cNvPr id="2765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Il est possible de cumuler APL, ALF et ALS.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 ?</a:t>
            </a:r>
          </a:p>
          <a:p>
            <a:pPr eaLnBrk="1" hangingPunct="1"/>
            <a:endParaRPr lang="fr-FR" smtClean="0"/>
          </a:p>
        </p:txBody>
      </p:sp>
      <p:pic>
        <p:nvPicPr>
          <p:cNvPr id="2765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10</a:t>
            </a:r>
          </a:p>
        </p:txBody>
      </p:sp>
      <p:sp>
        <p:nvSpPr>
          <p:cNvPr id="2867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Ces aides sont données pour différents types de logement en fonction des ressources de la famille.</a:t>
            </a:r>
          </a:p>
        </p:txBody>
      </p:sp>
      <p:pic>
        <p:nvPicPr>
          <p:cNvPr id="2867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La GRL : </a:t>
            </a:r>
            <a:r>
              <a:rPr lang="fr-FR" b="1" smtClean="0"/>
              <a:t>G</a:t>
            </a:r>
            <a:r>
              <a:rPr lang="fr-FR" smtClean="0"/>
              <a:t>arantie des </a:t>
            </a:r>
            <a:r>
              <a:rPr lang="fr-FR" b="1" smtClean="0"/>
              <a:t>R</a:t>
            </a:r>
            <a:r>
              <a:rPr lang="fr-FR" smtClean="0"/>
              <a:t>isques </a:t>
            </a:r>
            <a:r>
              <a:rPr lang="fr-FR" b="1" smtClean="0"/>
              <a:t>L</a:t>
            </a:r>
            <a:r>
              <a:rPr lang="fr-FR" smtClean="0"/>
              <a:t>ocatifs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C’est une assurance qui protège le propriétaire en cas d’impayés ou de sinistre.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France terre d’asile peut financer la première année de cette assurance pour les réfugiés.</a:t>
            </a:r>
          </a:p>
        </p:txBody>
      </p:sp>
      <p:pic>
        <p:nvPicPr>
          <p:cNvPr id="1024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Puis-je obtenir une aide pour payer ma caution?</a:t>
            </a:r>
          </a:p>
        </p:txBody>
      </p:sp>
      <p:pic>
        <p:nvPicPr>
          <p:cNvPr id="1126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rtlCol="0" anchor="ctr"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fr-FR" dirty="0" smtClean="0"/>
              <a:t>OUI</a:t>
            </a:r>
          </a:p>
          <a:p>
            <a:pPr algn="ctr" eaLnBrk="1" hangingPunct="1">
              <a:defRPr/>
            </a:pPr>
            <a:endParaRPr lang="fr-FR" dirty="0" smtClean="0"/>
          </a:p>
          <a:p>
            <a:pPr algn="ctr" eaLnBrk="1" hangingPunct="1">
              <a:buFont typeface="Arial" pitchFamily="34" charset="0"/>
              <a:buNone/>
              <a:defRPr/>
            </a:pPr>
            <a:r>
              <a:rPr lang="fr-FR" dirty="0" smtClean="0"/>
              <a:t>Je peux faire appel à l’avance </a:t>
            </a:r>
            <a:r>
              <a:rPr lang="fr-FR" dirty="0" err="1" smtClean="0"/>
              <a:t>Loca</a:t>
            </a:r>
            <a:r>
              <a:rPr lang="fr-FR" dirty="0" smtClean="0"/>
              <a:t>-</a:t>
            </a:r>
            <a:r>
              <a:rPr lang="fr-FR" dirty="0" err="1" smtClean="0"/>
              <a:t>pass</a:t>
            </a:r>
            <a:r>
              <a:rPr lang="fr-FR" dirty="0" smtClean="0"/>
              <a:t>® </a:t>
            </a:r>
          </a:p>
          <a:p>
            <a:pPr algn="ctr" eaLnBrk="1" hangingPunct="1">
              <a:buFont typeface="Arial" pitchFamily="34" charset="0"/>
              <a:buNone/>
              <a:defRPr/>
            </a:pPr>
            <a:r>
              <a:rPr lang="fr-FR" dirty="0" smtClean="0"/>
              <a:t>OU </a:t>
            </a:r>
          </a:p>
          <a:p>
            <a:pPr algn="ctr" eaLnBrk="1" hangingPunct="1">
              <a:buFont typeface="Arial" pitchFamily="34" charset="0"/>
              <a:buNone/>
              <a:defRPr/>
            </a:pPr>
            <a:r>
              <a:rPr lang="fr-FR" dirty="0" smtClean="0"/>
              <a:t>au FSL « accès »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</p:txBody>
      </p:sp>
      <p:pic>
        <p:nvPicPr>
          <p:cNvPr id="1229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Quelle est la différence entre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un « garant »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et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un « dépôt de garantie » ?</a:t>
            </a:r>
          </a:p>
        </p:txBody>
      </p:sp>
      <p:pic>
        <p:nvPicPr>
          <p:cNvPr id="1331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3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eaLnBrk="1" hangingPunct="1"/>
            <a:r>
              <a:rPr lang="fr-FR" smtClean="0"/>
              <a:t>Le garant = une </a:t>
            </a:r>
            <a:r>
              <a:rPr lang="fr-FR" b="1" smtClean="0"/>
              <a:t>personne</a:t>
            </a:r>
            <a:r>
              <a:rPr lang="fr-FR" smtClean="0"/>
              <a:t> ou un </a:t>
            </a:r>
            <a:r>
              <a:rPr lang="fr-FR" b="1" smtClean="0"/>
              <a:t>organisme</a:t>
            </a:r>
            <a:r>
              <a:rPr lang="fr-FR" smtClean="0"/>
              <a:t> qui s’engage à payer si le locataire ne respecte pas ses obligations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Le dépôt de garantie = de </a:t>
            </a:r>
            <a:r>
              <a:rPr lang="fr-FR" b="1" smtClean="0"/>
              <a:t>l’argent</a:t>
            </a:r>
            <a:r>
              <a:rPr lang="fr-FR" smtClean="0"/>
              <a:t> donné à l’entrée dans le logement et rendu s’il n’y pas de de dégâts à la sortie du logement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1434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suis salarié d’une entreprise de plus de dix salariés ou j’ai moins de 30 ans,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comment Action logement peut-il m’aider ?</a:t>
            </a:r>
          </a:p>
          <a:p>
            <a:pPr algn="ctr" eaLnBrk="1" hangingPunct="1"/>
            <a:endParaRPr lang="fr-FR" smtClean="0"/>
          </a:p>
        </p:txBody>
      </p:sp>
      <p:pic>
        <p:nvPicPr>
          <p:cNvPr id="1536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4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eaLnBrk="1" hangingPunct="1"/>
            <a:r>
              <a:rPr lang="fr-FR" smtClean="0"/>
              <a:t>Avec la garantie Loca-Pass® : une avance gratuite en cas d’impayés de loyer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Avec l’avance LOCA-PASS® : une avance gratuite du dépôt de garantie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Avec le Mobili-pass® : une aide à la mobilité</a:t>
            </a:r>
          </a:p>
        </p:txBody>
      </p:sp>
      <p:pic>
        <p:nvPicPr>
          <p:cNvPr id="1638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otond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72</TotalTime>
  <Words>398</Words>
  <Application>Microsoft Office PowerPoint</Application>
  <PresentationFormat>Affichage à l'écran (4:3)</PresentationFormat>
  <Paragraphs>82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Century Schoolbook</vt:lpstr>
      <vt:lpstr>Wingdings</vt:lpstr>
      <vt:lpstr>Wingdings 2</vt:lpstr>
      <vt:lpstr>Calibri</vt:lpstr>
      <vt:lpstr>Oriel</vt:lpstr>
      <vt:lpstr>Diapositive 1</vt:lpstr>
      <vt:lpstr>Question 1 </vt:lpstr>
      <vt:lpstr>Réponse 1</vt:lpstr>
      <vt:lpstr>Question 2</vt:lpstr>
      <vt:lpstr>Réponse 2</vt:lpstr>
      <vt:lpstr>Question 3</vt:lpstr>
      <vt:lpstr>Réponse 3</vt:lpstr>
      <vt:lpstr>Question 4</vt:lpstr>
      <vt:lpstr>Réponse 4</vt:lpstr>
      <vt:lpstr>Question 5</vt:lpstr>
      <vt:lpstr>Réponse 5</vt:lpstr>
      <vt:lpstr>Question 6</vt:lpstr>
      <vt:lpstr>Réponse 6</vt:lpstr>
      <vt:lpstr>Question 7</vt:lpstr>
      <vt:lpstr>Réponse 7</vt:lpstr>
      <vt:lpstr>Question 8</vt:lpstr>
      <vt:lpstr>Réponse 8</vt:lpstr>
      <vt:lpstr>Question 9</vt:lpstr>
      <vt:lpstr>Réponse 9</vt:lpstr>
      <vt:lpstr>Question 10</vt:lpstr>
      <vt:lpstr>Réponse 10</vt:lpstr>
    </vt:vector>
  </TitlesOfParts>
  <Company>France Terre d'Asile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Quizz</dc:title>
  <dc:creator>abouvier</dc:creator>
  <cp:lastModifiedBy>cledoux</cp:lastModifiedBy>
  <cp:revision>15</cp:revision>
  <dcterms:created xsi:type="dcterms:W3CDTF">2012-06-11T07:44:20Z</dcterms:created>
  <dcterms:modified xsi:type="dcterms:W3CDTF">2016-01-20T15:03:59Z</dcterms:modified>
</cp:coreProperties>
</file>