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6" r:id="rId8"/>
    <p:sldId id="264" r:id="rId9"/>
    <p:sldId id="267" r:id="rId10"/>
    <p:sldId id="265" r:id="rId11"/>
    <p:sldId id="268" r:id="rId12"/>
    <p:sldId id="262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D609F-364A-43AE-91D8-630AD51A842F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C22E8-C875-41BB-BC17-59627F52C62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99CC79-C8AF-464D-A4EF-599AFF144319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19398C-E60C-4A14-92CA-8DF3AC06D32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F62A78-D029-4CFD-A538-BA80C62C7ECA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19F17-65C7-46C5-BFBC-0F846AB4EE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96140F1-68F4-4B84-B39C-965B566D013E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18D663E-3D81-499C-903B-723D1A9FF6B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D195B-E3AD-4FDC-9944-E59DE1A0270E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D1AA83-7595-426B-A326-1359AC2574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D46D6-7D5E-4038-BFA1-659779A62F7D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497E5-53BF-438C-A5C3-9329C5066A8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B82C6-6CFF-4748-8561-A6C1F7221A00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CF51F-56E6-445B-B050-C5B26911ADB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76206D9-F259-4D2C-99A3-AEB3A3D89E7D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61EED3D-1459-4330-A606-9842CA0914E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105D8-81B0-43B9-820F-8B997E052AB2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78C0E-6096-4C83-8EB5-89E4C24252F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73616ED-130A-41BB-9440-D26D55266A24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5C98396-9357-4778-8F2A-454965494E7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B22E203-680C-471F-B597-1230EFDBA7F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1C2BA49-8758-42DF-8CB1-D99945583BB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AD6090AA-4F85-44C0-927F-28AFA804176C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7FA5B71F-68F1-4A42-8673-BAAFBC1AA83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0" r:id="rId4"/>
    <p:sldLayoutId id="2147483781" r:id="rId5"/>
    <p:sldLayoutId id="2147483788" r:id="rId6"/>
    <p:sldLayoutId id="2147483782" r:id="rId7"/>
    <p:sldLayoutId id="2147483789" r:id="rId8"/>
    <p:sldLayoutId id="2147483790" r:id="rId9"/>
    <p:sldLayoutId id="2147483783" r:id="rId10"/>
    <p:sldLayoutId id="21474837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ous-titre 2"/>
          <p:cNvSpPr>
            <a:spLocks noGrp="1"/>
          </p:cNvSpPr>
          <p:nvPr>
            <p:ph type="subTitle" idx="1"/>
          </p:nvPr>
        </p:nvSpPr>
        <p:spPr>
          <a:xfrm>
            <a:off x="2339975" y="4724400"/>
            <a:ext cx="4662488" cy="1371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fr-FR" sz="2400" smtClean="0"/>
              <a:t>Je gère mon budget logement </a:t>
            </a:r>
          </a:p>
        </p:txBody>
      </p:sp>
      <p:pic>
        <p:nvPicPr>
          <p:cNvPr id="8195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4587875" y="719138"/>
            <a:ext cx="4545013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/>
        </p:nvSpPr>
        <p:spPr>
          <a:xfrm>
            <a:off x="1619250" y="620713"/>
            <a:ext cx="3889375" cy="94138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5400" dirty="0" smtClean="0"/>
              <a:t>Quiz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425825" y="5827713"/>
            <a:ext cx="2365375" cy="7207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quiz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8198" name="Image 6" descr="Visuel-Reloref.png"/>
          <p:cNvPicPr>
            <a:picLocks noChangeAspect="1"/>
          </p:cNvPicPr>
          <p:nvPr/>
        </p:nvPicPr>
        <p:blipFill>
          <a:blip r:embed="rId3"/>
          <a:srcRect l="14400" t="14532" r="15099" b="20116"/>
          <a:stretch>
            <a:fillRect/>
          </a:stretch>
        </p:blipFill>
        <p:spPr bwMode="auto">
          <a:xfrm>
            <a:off x="215900" y="5638800"/>
            <a:ext cx="1584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Image 7" descr="FTDA-DI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550" y="238125"/>
            <a:ext cx="12969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mage 8" descr="Logos-partenaires-Reloref.png"/>
          <p:cNvPicPr>
            <a:picLocks noChangeAspect="1"/>
          </p:cNvPicPr>
          <p:nvPr/>
        </p:nvPicPr>
        <p:blipFill>
          <a:blip r:embed="rId5"/>
          <a:srcRect r="40259"/>
          <a:stretch>
            <a:fillRect/>
          </a:stretch>
        </p:blipFill>
        <p:spPr bwMode="auto">
          <a:xfrm>
            <a:off x="6696075" y="5638800"/>
            <a:ext cx="22320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5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 pourcentage de mes revenus ne pas dépasser quand je souhaite louer un logement?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>
              <a:buFont typeface="Wingdings" pitchFamily="2" charset="2"/>
              <a:buChar char="Ø"/>
            </a:pPr>
            <a:r>
              <a:rPr lang="fr-FR" smtClean="0"/>
              <a:t>20%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fr-FR" smtClean="0"/>
              <a:t>30%?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fr-FR" smtClean="0"/>
              <a:t>50%?</a:t>
            </a:r>
          </a:p>
        </p:txBody>
      </p:sp>
      <p:pic>
        <p:nvPicPr>
          <p:cNvPr id="1741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5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z="3200" smtClean="0"/>
              <a:t>30%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Il s’agit du taux d’effort.</a:t>
            </a:r>
          </a:p>
        </p:txBody>
      </p:sp>
      <p:pic>
        <p:nvPicPr>
          <p:cNvPr id="1843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6</a:t>
            </a:r>
          </a:p>
        </p:txBody>
      </p:sp>
      <p:sp>
        <p:nvSpPr>
          <p:cNvPr id="1945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Un robinet qui goute, c’est une petite perte d’eau.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 ?</a:t>
            </a:r>
          </a:p>
        </p:txBody>
      </p:sp>
      <p:pic>
        <p:nvPicPr>
          <p:cNvPr id="1946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6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Accumulées, les petites gouttes font de gros volumes d’eau.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Cette eau a un coût!</a:t>
            </a:r>
          </a:p>
        </p:txBody>
      </p:sp>
      <p:pic>
        <p:nvPicPr>
          <p:cNvPr id="2048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</a:p>
        </p:txBody>
      </p:sp>
      <p:sp>
        <p:nvSpPr>
          <p:cNvPr id="2150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Comment se préparer à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une dépense annuelle ?</a:t>
            </a:r>
          </a:p>
        </p:txBody>
      </p:sp>
      <p:pic>
        <p:nvPicPr>
          <p:cNvPr id="2150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7</a:t>
            </a:r>
          </a:p>
        </p:txBody>
      </p:sp>
      <p:sp>
        <p:nvSpPr>
          <p:cNvPr id="2253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Il faut estimer son montant et le diviser par le nombre de mois qui restent avant de devoir payer.</a:t>
            </a:r>
          </a:p>
          <a:p>
            <a:pPr lvl="2" algn="ctr"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2253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</a:p>
        </p:txBody>
      </p:sp>
      <p:sp>
        <p:nvSpPr>
          <p:cNvPr id="2355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Qu’est-ce qu’une dépense?</a:t>
            </a:r>
          </a:p>
        </p:txBody>
      </p:sp>
      <p:pic>
        <p:nvPicPr>
          <p:cNvPr id="2355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8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C’est l’argent que l’on donne pour payer quelque chose.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C’est une sortie d’argent.</a:t>
            </a:r>
          </a:p>
        </p:txBody>
      </p:sp>
      <p:pic>
        <p:nvPicPr>
          <p:cNvPr id="2458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</a:p>
        </p:txBody>
      </p:sp>
      <p:sp>
        <p:nvSpPr>
          <p:cNvPr id="2560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Mon loyer peut-il augmenter chaque année?</a:t>
            </a:r>
          </a:p>
        </p:txBody>
      </p:sp>
      <p:pic>
        <p:nvPicPr>
          <p:cNvPr id="2560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9</a:t>
            </a:r>
          </a:p>
        </p:txBody>
      </p:sp>
      <p:sp>
        <p:nvSpPr>
          <p:cNvPr id="2662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OUI</a:t>
            </a:r>
          </a:p>
          <a:p>
            <a:pPr algn="ctr" eaLnBrk="1" hangingPunct="1"/>
            <a:endParaRPr lang="fr-FR" smtClean="0"/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Cette augmentation est encadrée par la loi et prévue dans le bail.</a:t>
            </a:r>
          </a:p>
        </p:txBody>
      </p:sp>
      <p:pic>
        <p:nvPicPr>
          <p:cNvPr id="2662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 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Citez trois méthodes pour diminuer sa consommation d’eau</a:t>
            </a:r>
          </a:p>
        </p:txBody>
      </p:sp>
      <p:pic>
        <p:nvPicPr>
          <p:cNvPr id="922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</a:p>
        </p:txBody>
      </p:sp>
      <p:sp>
        <p:nvSpPr>
          <p:cNvPr id="2765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En notant régulièrement mes entrées et mes sorties d’argent, je prévois mieux mon budget.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faux?</a:t>
            </a:r>
          </a:p>
          <a:p>
            <a:pPr algn="ctr" eaLnBrk="1" hangingPunct="1"/>
            <a:endParaRPr lang="fr-FR" smtClean="0"/>
          </a:p>
        </p:txBody>
      </p:sp>
      <p:pic>
        <p:nvPicPr>
          <p:cNvPr id="2765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10</a:t>
            </a:r>
          </a:p>
        </p:txBody>
      </p:sp>
      <p:sp>
        <p:nvSpPr>
          <p:cNvPr id="2867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Mieux connaître ses dépenses régulières permet d’évaluer ce qui est nécessaire et ce qui ne l’est pas et de prévoir les dépenses futures.</a:t>
            </a:r>
          </a:p>
        </p:txBody>
      </p:sp>
      <p:pic>
        <p:nvPicPr>
          <p:cNvPr id="2867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marL="514350" indent="-514350" algn="ctr" eaLnBrk="1" hangingPunct="1">
              <a:buFont typeface="Calibri" pitchFamily="34" charset="0"/>
              <a:buAutoNum type="arabicPeriod"/>
            </a:pPr>
            <a:r>
              <a:rPr lang="fr-FR" smtClean="0"/>
              <a:t>Ne pas laisser l’eau couler inutilement (douche, lavage des dents, vaisselle…)</a:t>
            </a:r>
          </a:p>
          <a:p>
            <a:pPr marL="514350" indent="-514350" algn="ctr" eaLnBrk="1" hangingPunct="1">
              <a:buFont typeface="Calibri" pitchFamily="34" charset="0"/>
              <a:buAutoNum type="arabicPeriod"/>
            </a:pPr>
            <a:r>
              <a:rPr lang="fr-FR" smtClean="0"/>
              <a:t>Réparer rapidement les robinets qui goutent</a:t>
            </a:r>
          </a:p>
          <a:p>
            <a:pPr marL="514350" indent="-514350" algn="ctr" eaLnBrk="1" hangingPunct="1">
              <a:buFont typeface="Calibri" pitchFamily="34" charset="0"/>
              <a:buAutoNum type="arabicPeriod"/>
            </a:pPr>
            <a:r>
              <a:rPr lang="fr-FR" smtClean="0"/>
              <a:t>Utiliser le mode « éco » de la machine à laver</a:t>
            </a:r>
          </a:p>
          <a:p>
            <a:pPr marL="514350" indent="-514350" algn="ctr" eaLnBrk="1" hangingPunct="1">
              <a:buFont typeface="Calibri" pitchFamily="34" charset="0"/>
              <a:buAutoNum type="arabicPeriod"/>
            </a:pPr>
            <a:r>
              <a:rPr lang="fr-FR" smtClean="0"/>
              <a:t>Préférer les douches aux bains</a:t>
            </a:r>
          </a:p>
          <a:p>
            <a:pPr marL="514350" indent="-514350" algn="ctr" eaLnBrk="1" hangingPunct="1">
              <a:buFont typeface="Calibri" pitchFamily="34" charset="0"/>
              <a:buAutoNum type="arabicPeriod"/>
            </a:pPr>
            <a:r>
              <a:rPr lang="fr-FR" smtClean="0"/>
              <a:t>…</a:t>
            </a:r>
          </a:p>
        </p:txBody>
      </p:sp>
      <p:pic>
        <p:nvPicPr>
          <p:cNvPr id="1024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A quelle période de l’année faut-il payer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la taxe d’habitation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et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la contribution à l’audiovisuel public ?</a:t>
            </a:r>
          </a:p>
        </p:txBody>
      </p:sp>
      <p:pic>
        <p:nvPicPr>
          <p:cNvPr id="1126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rtlCol="0" anchor="ctr"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fr-FR" dirty="0" smtClean="0"/>
              <a:t>En </a:t>
            </a:r>
            <a:r>
              <a:rPr lang="fr-FR" b="1" dirty="0" smtClean="0"/>
              <a:t>novembre</a:t>
            </a:r>
          </a:p>
          <a:p>
            <a:pPr algn="ctr" eaLnBrk="1" hangingPunct="1">
              <a:defRPr/>
            </a:pPr>
            <a:endParaRPr lang="fr-FR" dirty="0" smtClean="0"/>
          </a:p>
          <a:p>
            <a:pPr algn="ctr" eaLnBrk="1" hangingPunct="1">
              <a:buFont typeface="Arial" charset="0"/>
              <a:buNone/>
              <a:defRPr/>
            </a:pPr>
            <a:r>
              <a:rPr lang="fr-FR" dirty="0" smtClean="0"/>
              <a:t>Il est possible de mettre en place 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fr-FR" dirty="0" smtClean="0"/>
              <a:t>un </a:t>
            </a:r>
            <a:r>
              <a:rPr lang="fr-FR" b="1" dirty="0" smtClean="0"/>
              <a:t>prélèvement mensuel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</p:txBody>
      </p:sp>
      <p:pic>
        <p:nvPicPr>
          <p:cNvPr id="1229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HC et CC signifient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« Hors charges » et « Charges comprises ».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Que sont les charges?</a:t>
            </a:r>
          </a:p>
        </p:txBody>
      </p:sp>
      <p:pic>
        <p:nvPicPr>
          <p:cNvPr id="1331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3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fr-FR" b="1" smtClean="0"/>
              <a:t>Les charges incluent: </a:t>
            </a:r>
          </a:p>
          <a:p>
            <a:pPr eaLnBrk="1" hangingPunct="1"/>
            <a:r>
              <a:rPr lang="fr-FR" smtClean="0"/>
              <a:t>l'entretien des parties communes ( dont les ascenseurs), </a:t>
            </a:r>
          </a:p>
          <a:p>
            <a:pPr eaLnBrk="1" hangingPunct="1"/>
            <a:r>
              <a:rPr lang="fr-FR" smtClean="0"/>
              <a:t>les taxes locatives (enlèvement d'ordures, balayage), </a:t>
            </a:r>
          </a:p>
          <a:p>
            <a:pPr eaLnBrk="1" hangingPunct="1"/>
            <a:r>
              <a:rPr lang="fr-FR" smtClean="0"/>
              <a:t>parfois, le chauffage ou la production d'eau chaude. 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1434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peux me faire expulser de mon logement du jour au lendemain.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FAUX?</a:t>
            </a:r>
          </a:p>
          <a:p>
            <a:pPr algn="ctr" eaLnBrk="1" hangingPunct="1"/>
            <a:endParaRPr lang="fr-FR" smtClean="0"/>
          </a:p>
        </p:txBody>
      </p:sp>
      <p:pic>
        <p:nvPicPr>
          <p:cNvPr id="1536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4</a:t>
            </a:r>
          </a:p>
        </p:txBody>
      </p:sp>
      <p:sp>
        <p:nvSpPr>
          <p:cNvPr id="1638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Faux.</a:t>
            </a:r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Mais si je ne paye pas régulièrement mes loyers et charges, je risque des problèmes avec mon propriétaire.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 Il peut entamer une procédure pour me faire expulser.</a:t>
            </a:r>
          </a:p>
        </p:txBody>
      </p:sp>
      <p:pic>
        <p:nvPicPr>
          <p:cNvPr id="1638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otond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</TotalTime>
  <Words>388</Words>
  <Application>Microsoft Office PowerPoint</Application>
  <PresentationFormat>Affichage à l'écran (4:3)</PresentationFormat>
  <Paragraphs>86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Century Schoolbook</vt:lpstr>
      <vt:lpstr>Wingdings</vt:lpstr>
      <vt:lpstr>Wingdings 2</vt:lpstr>
      <vt:lpstr>Calibri</vt:lpstr>
      <vt:lpstr>Oriel</vt:lpstr>
      <vt:lpstr>Diapositive 1</vt:lpstr>
      <vt:lpstr>Question 1 </vt:lpstr>
      <vt:lpstr>Réponse 1</vt:lpstr>
      <vt:lpstr>Question 2</vt:lpstr>
      <vt:lpstr>Réponse 2</vt:lpstr>
      <vt:lpstr>Question 3</vt:lpstr>
      <vt:lpstr>Réponse 3</vt:lpstr>
      <vt:lpstr>Question 4</vt:lpstr>
      <vt:lpstr>Réponse 4</vt:lpstr>
      <vt:lpstr>Question 5</vt:lpstr>
      <vt:lpstr>Réponse 5</vt:lpstr>
      <vt:lpstr>Question 6</vt:lpstr>
      <vt:lpstr>Réponse 6</vt:lpstr>
      <vt:lpstr>Question 7</vt:lpstr>
      <vt:lpstr>Réponse 7</vt:lpstr>
      <vt:lpstr>Question 8</vt:lpstr>
      <vt:lpstr>Réponse 8</vt:lpstr>
      <vt:lpstr>Question 9</vt:lpstr>
      <vt:lpstr>Réponse 9</vt:lpstr>
      <vt:lpstr>Question 10</vt:lpstr>
      <vt:lpstr>Réponse 10</vt:lpstr>
    </vt:vector>
  </TitlesOfParts>
  <Company>France Terre d'Asile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Quizz</dc:title>
  <dc:creator>abouvier</dc:creator>
  <cp:lastModifiedBy>cledoux</cp:lastModifiedBy>
  <cp:revision>13</cp:revision>
  <dcterms:created xsi:type="dcterms:W3CDTF">2012-06-11T07:44:20Z</dcterms:created>
  <dcterms:modified xsi:type="dcterms:W3CDTF">2016-01-20T14:47:49Z</dcterms:modified>
</cp:coreProperties>
</file>