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3" r:id="rId7"/>
    <p:sldId id="266" r:id="rId8"/>
    <p:sldId id="264" r:id="rId9"/>
    <p:sldId id="267" r:id="rId10"/>
    <p:sldId id="265" r:id="rId11"/>
    <p:sldId id="268" r:id="rId12"/>
    <p:sldId id="262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5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2" name="Connecteur droit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3" name="Connecteur droit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4" name="Connecteur droit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5" name="Connecteur droit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7" name="Ellipse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8" name="Ellipse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9" name="Ellipse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0" name="Ellipse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1" name="Ellipse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fr-FR" smtClean="0"/>
              <a:t>Cliquez pour modifier le style des sous-titres du masque</a:t>
            </a:r>
            <a:endParaRPr lang="en-US"/>
          </a:p>
        </p:txBody>
      </p:sp>
      <p:sp>
        <p:nvSpPr>
          <p:cNvPr id="22" name="Espace réservé de la date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BFF615-7119-4F6C-82B2-2283EE71BE8D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23" name="Espace réservé du pied de page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4" name="Espace réservé du numéro de diapositive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0DD472-0338-4A07-A83B-260E3F90298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BC4024-D5C7-4059-9E91-3A4E62559D1C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5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006A38-4456-491B-8DF4-17DCE076817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814CD4-6E26-4BB0-B4D0-504562F84757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5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9B1A8B-EE5C-4F6C-9009-CF2D592D816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6633934E-E38B-4253-96E8-1EBA345A3EC1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5" name="Espace réservé du numéro de diapositive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839B5B1-1775-4D52-86A0-6ECE68BACE9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6" name="Espace réservé du pied de page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2" name="Connecteur droit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4" name="Ellipse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5" name="Ellipse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6" name="Ellipse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7" name="Ellipse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8" name="Ellipse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9" name="Connecteur droit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20" name="Espace réservé de la date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2828B5-9E0E-42D5-8D3F-76B8A8620654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21" name="Espace réservé du pied de page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2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D04D99-EE57-49E0-A49E-FD2E4A3D34A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DDC286-1E70-4CBB-95E1-5EDDCF5DBC32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6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C58B1B-545F-40D8-BE70-491FD906D91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4" name="Espace réservé du texte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7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7214A3-A156-44CB-9FCE-6FC8D900FDCA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8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AAD07F-F04A-40AC-9138-339020E88FC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60E70DBF-F8B5-4A43-BE31-BCCF2881FC5F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4" name="Espace réservé du numéro de diapositive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97491ED-1121-4698-993B-90DDF1FD326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5" name="Espace réservé du pied de page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CAF5F3-3335-4147-84FB-1BC16C01CC2F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427A5-838C-462C-AD39-F0DBCC7182B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necteur droit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6" name="Connecteur droit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1" name="Ellipse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12" name="Espace réservé de la date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BAD2DB3C-26AC-4CDF-ABBA-CA3EFDE5C807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13" name="Espace réservé du numéro de diapositive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ABCF642-4A48-4112-BA97-41BB5439071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14" name="Espace réservé du pied de page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necteur droit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6" name="Ellipse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fr-FR" noProof="0" smtClean="0"/>
              <a:t>Cliquez sur l'icône pour ajouter une image</a:t>
            </a:r>
            <a:endParaRPr lang="en-US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2" name="Espace réservé de la date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65BF7246-C32C-4726-92C5-5E6AA6AE28D0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13" name="Espace réservé du numéro de diapositive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A077AAD-5ED5-425A-907D-71A39C59083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14" name="Espace réservé du pied de page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necteur droit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1028" name="Espace réservé du texte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smtClean="0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  <a:latin typeface="Arial" charset="0"/>
              </a:defRPr>
            </a:lvl1pPr>
          </a:lstStyle>
          <a:p>
            <a:pPr>
              <a:defRPr/>
            </a:pPr>
            <a:fld id="{3D7DF598-368B-4F50-848F-863217BBB80D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2" name="Ellipse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fld id="{56414674-A932-4119-BEB9-A29A97B42AC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86" r:id="rId2"/>
    <p:sldLayoutId id="2147483787" r:id="rId3"/>
    <p:sldLayoutId id="2147483780" r:id="rId4"/>
    <p:sldLayoutId id="2147483781" r:id="rId5"/>
    <p:sldLayoutId id="2147483788" r:id="rId6"/>
    <p:sldLayoutId id="2147483782" r:id="rId7"/>
    <p:sldLayoutId id="2147483789" r:id="rId8"/>
    <p:sldLayoutId id="2147483790" r:id="rId9"/>
    <p:sldLayoutId id="2147483783" r:id="rId10"/>
    <p:sldLayoutId id="214748378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268EA8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ADCEDC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EAABAC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ous-titre 2"/>
          <p:cNvSpPr>
            <a:spLocks noGrp="1"/>
          </p:cNvSpPr>
          <p:nvPr>
            <p:ph type="subTitle" idx="1"/>
          </p:nvPr>
        </p:nvSpPr>
        <p:spPr>
          <a:xfrm>
            <a:off x="2268538" y="4581525"/>
            <a:ext cx="4229100" cy="1371600"/>
          </a:xfrm>
        </p:spPr>
        <p:txBody>
          <a:bodyPr/>
          <a:lstStyle/>
          <a:p>
            <a:pPr eaLnBrk="1" hangingPunct="1">
              <a:buFont typeface="Arial" pitchFamily="34" charset="0"/>
              <a:buNone/>
            </a:pPr>
            <a:r>
              <a:rPr lang="fr-FR" sz="2400" smtClean="0"/>
              <a:t>Je cherche un logement dans le parc privé </a:t>
            </a:r>
          </a:p>
        </p:txBody>
      </p:sp>
      <p:pic>
        <p:nvPicPr>
          <p:cNvPr id="8195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4313238" y="647700"/>
            <a:ext cx="4094162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re 1"/>
          <p:cNvSpPr>
            <a:spLocks noGrp="1"/>
          </p:cNvSpPr>
          <p:nvPr/>
        </p:nvSpPr>
        <p:spPr>
          <a:xfrm>
            <a:off x="1619250" y="620713"/>
            <a:ext cx="3889375" cy="941387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000" b="1" kern="1200" cap="small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</a:defRPr>
            </a:lvl9pPr>
          </a:lstStyle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5400" dirty="0" smtClean="0"/>
              <a:t>Quiz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3425825" y="5827713"/>
            <a:ext cx="2365375" cy="720725"/>
          </a:xfrm>
          <a:prstGeom prst="rect">
            <a:avLst/>
          </a:prstGeom>
          <a:solidFill>
            <a:schemeClr val="bg1"/>
          </a:solidFill>
          <a:ln w="25400">
            <a:noFill/>
            <a:miter lim="800000"/>
            <a:headEnd/>
            <a:tailEnd/>
          </a:ln>
        </p:spPr>
        <p:txBody>
          <a:bodyPr/>
          <a:lstStyle>
            <a:defPPr>
              <a:defRPr lang="fr-F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just">
              <a:defRPr/>
            </a:pPr>
            <a:r>
              <a:rPr lang="fr-FR" sz="1000" b="1" dirty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* </a:t>
            </a:r>
            <a:r>
              <a:rPr lang="fr-FR" sz="1000" b="1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Ce quiz a été élaboré dans le cadre du projet national Reloref qui bénéficie du soutien du :</a:t>
            </a:r>
            <a:endParaRPr lang="fr-FR" sz="1000" dirty="0"/>
          </a:p>
        </p:txBody>
      </p:sp>
      <p:pic>
        <p:nvPicPr>
          <p:cNvPr id="8198" name="Image 6" descr="Visuel-Reloref.png"/>
          <p:cNvPicPr>
            <a:picLocks noChangeAspect="1"/>
          </p:cNvPicPr>
          <p:nvPr/>
        </p:nvPicPr>
        <p:blipFill>
          <a:blip r:embed="rId3"/>
          <a:srcRect l="14400" t="14532" r="15099" b="20116"/>
          <a:stretch>
            <a:fillRect/>
          </a:stretch>
        </p:blipFill>
        <p:spPr bwMode="auto">
          <a:xfrm>
            <a:off x="215900" y="5638800"/>
            <a:ext cx="1584325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Image 7" descr="FTDA-DIEL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6550" y="238125"/>
            <a:ext cx="1296988" cy="95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0" name="Image 8" descr="Logos-partenaires-Reloref.png"/>
          <p:cNvPicPr>
            <a:picLocks noChangeAspect="1"/>
          </p:cNvPicPr>
          <p:nvPr/>
        </p:nvPicPr>
        <p:blipFill>
          <a:blip r:embed="rId5"/>
          <a:srcRect r="40259"/>
          <a:stretch>
            <a:fillRect/>
          </a:stretch>
        </p:blipFill>
        <p:spPr bwMode="auto">
          <a:xfrm>
            <a:off x="6696075" y="5638800"/>
            <a:ext cx="2232025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itre 9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3888"/>
          </a:xfrm>
        </p:spPr>
        <p:txBody>
          <a:bodyPr/>
          <a:lstStyle/>
          <a:p>
            <a:pPr>
              <a:defRPr/>
            </a:pPr>
            <a:endParaRPr lang="fr-FR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mtClean="0"/>
              <a:t>Question 5</a:t>
            </a:r>
          </a:p>
        </p:txBody>
      </p:sp>
      <p:sp>
        <p:nvSpPr>
          <p:cNvPr id="17411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Quel comportement dois-je adopter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 le jour de la visite ? </a:t>
            </a:r>
          </a:p>
        </p:txBody>
      </p:sp>
      <p:pic>
        <p:nvPicPr>
          <p:cNvPr id="17412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5</a:t>
            </a:r>
          </a:p>
        </p:txBody>
      </p:sp>
      <p:sp>
        <p:nvSpPr>
          <p:cNvPr id="18435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J’ai une apparence et une attitude soignée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et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 je me montre intéressé par le logement.</a:t>
            </a:r>
          </a:p>
        </p:txBody>
      </p:sp>
      <p:pic>
        <p:nvPicPr>
          <p:cNvPr id="18436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mtClean="0"/>
              <a:t>Question 6</a:t>
            </a:r>
          </a:p>
        </p:txBody>
      </p:sp>
      <p:sp>
        <p:nvSpPr>
          <p:cNvPr id="19459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Que sont les frais d’agence ?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Combien coûtent-ils? </a:t>
            </a:r>
          </a:p>
        </p:txBody>
      </p:sp>
      <p:pic>
        <p:nvPicPr>
          <p:cNvPr id="19460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6</a:t>
            </a:r>
          </a:p>
        </p:txBody>
      </p:sp>
      <p:sp>
        <p:nvSpPr>
          <p:cNvPr id="2048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Les frais d’agences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 =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Argent reçu par les agences immobilières pour la gestion de la location.</a:t>
            </a:r>
          </a:p>
          <a:p>
            <a:pPr algn="ctr" eaLnBrk="1" hangingPunct="1">
              <a:buFont typeface="Arial" pitchFamily="34" charset="0"/>
              <a:buNone/>
            </a:pPr>
            <a:endParaRPr lang="fr-FR" smtClean="0"/>
          </a:p>
          <a:p>
            <a:pPr algn="ctr" eaLnBrk="1" hangingPunct="1">
              <a:buFont typeface="Arial" pitchFamily="34" charset="0"/>
              <a:buNone/>
            </a:pPr>
            <a:r>
              <a:rPr lang="fr-FR" smtClean="0"/>
              <a:t> Il faut les payer au moment de la signature du bail.</a:t>
            </a:r>
          </a:p>
          <a:p>
            <a:pPr algn="ctr" eaLnBrk="1" hangingPunct="1">
              <a:buFont typeface="Arial" pitchFamily="34" charset="0"/>
              <a:buNone/>
            </a:pPr>
            <a:r>
              <a:rPr lang="fr-FR" smtClean="0"/>
              <a:t>	€ = 1 mois de loyer.</a:t>
            </a:r>
          </a:p>
        </p:txBody>
      </p:sp>
      <p:pic>
        <p:nvPicPr>
          <p:cNvPr id="20484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7</a:t>
            </a:r>
          </a:p>
        </p:txBody>
      </p:sp>
      <p:sp>
        <p:nvSpPr>
          <p:cNvPr id="21507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b="1" u="sng" smtClean="0"/>
              <a:t>Dans le dossier, je mets : </a:t>
            </a:r>
          </a:p>
          <a:p>
            <a:pPr eaLnBrk="1" hangingPunct="1">
              <a:buFont typeface="Arial" pitchFamily="34" charset="0"/>
              <a:buNone/>
            </a:pPr>
            <a:r>
              <a:rPr lang="fr-FR" smtClean="0"/>
              <a:t>Un relevé de compte bancaire?</a:t>
            </a:r>
          </a:p>
          <a:p>
            <a:pPr eaLnBrk="1" hangingPunct="1">
              <a:buFont typeface="Arial" pitchFamily="34" charset="0"/>
              <a:buNone/>
            </a:pPr>
            <a:r>
              <a:rPr lang="fr-FR" smtClean="0"/>
              <a:t>Mon dossier médical? </a:t>
            </a:r>
          </a:p>
          <a:p>
            <a:pPr eaLnBrk="1" hangingPunct="1">
              <a:buFont typeface="Arial" pitchFamily="34" charset="0"/>
              <a:buNone/>
            </a:pPr>
            <a:r>
              <a:rPr lang="fr-FR" smtClean="0"/>
              <a:t>Ma carte de résident? </a:t>
            </a:r>
          </a:p>
          <a:p>
            <a:pPr eaLnBrk="1" hangingPunct="1">
              <a:buFont typeface="Arial" pitchFamily="34" charset="0"/>
              <a:buNone/>
            </a:pPr>
            <a:r>
              <a:rPr lang="fr-FR" smtClean="0"/>
              <a:t>Mon dernier avis d’imposition ?</a:t>
            </a:r>
          </a:p>
          <a:p>
            <a:pPr eaLnBrk="1" hangingPunct="1">
              <a:buFont typeface="Arial" pitchFamily="34" charset="0"/>
              <a:buNone/>
            </a:pPr>
            <a:r>
              <a:rPr lang="fr-FR" smtClean="0"/>
              <a:t>Mon acte de mariage?</a:t>
            </a:r>
          </a:p>
        </p:txBody>
      </p:sp>
      <p:pic>
        <p:nvPicPr>
          <p:cNvPr id="21508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7</a:t>
            </a:r>
          </a:p>
        </p:txBody>
      </p:sp>
      <p:sp>
        <p:nvSpPr>
          <p:cNvPr id="22531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eaLnBrk="1" hangingPunct="1"/>
            <a:r>
              <a:rPr lang="fr-FR" smtClean="0"/>
              <a:t>Un relevé de compte bancaire 			oui</a:t>
            </a:r>
          </a:p>
          <a:p>
            <a:pPr eaLnBrk="1" hangingPunct="1"/>
            <a:r>
              <a:rPr lang="fr-FR" smtClean="0">
                <a:solidFill>
                  <a:srgbClr val="FF0000"/>
                </a:solidFill>
              </a:rPr>
              <a:t>Mon dossier médical </a:t>
            </a:r>
            <a:r>
              <a:rPr lang="fr-FR" smtClean="0"/>
              <a:t>				</a:t>
            </a:r>
            <a:r>
              <a:rPr lang="fr-FR" smtClean="0">
                <a:solidFill>
                  <a:srgbClr val="FF0000"/>
                </a:solidFill>
              </a:rPr>
              <a:t>non</a:t>
            </a:r>
          </a:p>
          <a:p>
            <a:pPr eaLnBrk="1" hangingPunct="1"/>
            <a:r>
              <a:rPr lang="fr-FR" smtClean="0"/>
              <a:t>Ma carte de résident 				oui</a:t>
            </a:r>
          </a:p>
          <a:p>
            <a:pPr eaLnBrk="1" hangingPunct="1"/>
            <a:r>
              <a:rPr lang="fr-FR" smtClean="0"/>
              <a:t>Mon dernier avis d’imposition 			oui</a:t>
            </a:r>
          </a:p>
          <a:p>
            <a:pPr eaLnBrk="1" hangingPunct="1"/>
            <a:r>
              <a:rPr lang="fr-FR" smtClean="0">
                <a:solidFill>
                  <a:srgbClr val="FF0000"/>
                </a:solidFill>
              </a:rPr>
              <a:t>Mon acte de mariage 	</a:t>
            </a:r>
            <a:r>
              <a:rPr lang="fr-FR" smtClean="0"/>
              <a:t>			</a:t>
            </a:r>
            <a:r>
              <a:rPr lang="fr-FR" smtClean="0">
                <a:solidFill>
                  <a:srgbClr val="FF0000"/>
                </a:solidFill>
              </a:rPr>
              <a:t>non</a:t>
            </a:r>
          </a:p>
          <a:p>
            <a:pPr eaLnBrk="1" hangingPunct="1"/>
            <a:endParaRPr lang="fr-FR" smtClean="0"/>
          </a:p>
          <a:p>
            <a:pPr lvl="2" eaLnBrk="1" hangingPunct="1">
              <a:buFont typeface="Wingdings" pitchFamily="2" charset="2"/>
              <a:buNone/>
            </a:pPr>
            <a:endParaRPr lang="fr-FR" smtClean="0"/>
          </a:p>
        </p:txBody>
      </p:sp>
      <p:pic>
        <p:nvPicPr>
          <p:cNvPr id="22532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8</a:t>
            </a:r>
          </a:p>
        </p:txBody>
      </p:sp>
      <p:sp>
        <p:nvSpPr>
          <p:cNvPr id="23555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Pendant la visite, je donne de l’argent au propriétaire pour réserver l’appartement.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VRAI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 ou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 FAUX?</a:t>
            </a:r>
          </a:p>
        </p:txBody>
      </p:sp>
      <p:pic>
        <p:nvPicPr>
          <p:cNvPr id="23556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8</a:t>
            </a:r>
          </a:p>
        </p:txBody>
      </p:sp>
      <p:sp>
        <p:nvSpPr>
          <p:cNvPr id="24579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FAUX</a:t>
            </a:r>
          </a:p>
          <a:p>
            <a:pPr algn="ctr" eaLnBrk="1" hangingPunct="1"/>
            <a:endParaRPr lang="fr-FR" smtClean="0"/>
          </a:p>
          <a:p>
            <a:pPr algn="ctr" eaLnBrk="1" hangingPunct="1">
              <a:buFont typeface="Arial" pitchFamily="34" charset="0"/>
              <a:buNone/>
            </a:pPr>
            <a:r>
              <a:rPr lang="fr-FR" smtClean="0"/>
              <a:t>Je ne donne jamais d’argent avant d’avoir signé un contrat que j’ai lu et compris</a:t>
            </a:r>
          </a:p>
        </p:txBody>
      </p:sp>
      <p:pic>
        <p:nvPicPr>
          <p:cNvPr id="24580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9</a:t>
            </a:r>
          </a:p>
        </p:txBody>
      </p:sp>
      <p:sp>
        <p:nvSpPr>
          <p:cNvPr id="2560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Il est plus difficile de trouver :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un logement en province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ou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en Ile-de-France ? </a:t>
            </a:r>
          </a:p>
        </p:txBody>
      </p:sp>
      <p:pic>
        <p:nvPicPr>
          <p:cNvPr id="25604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9</a:t>
            </a:r>
          </a:p>
        </p:txBody>
      </p:sp>
      <p:sp>
        <p:nvSpPr>
          <p:cNvPr id="26627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En Ile-de-France </a:t>
            </a:r>
          </a:p>
          <a:p>
            <a:pPr algn="ctr" eaLnBrk="1" hangingPunct="1"/>
            <a:endParaRPr lang="fr-FR" smtClean="0"/>
          </a:p>
          <a:p>
            <a:pPr algn="ctr" eaLnBrk="1" hangingPunct="1">
              <a:buFont typeface="Arial" pitchFamily="34" charset="0"/>
              <a:buNone/>
            </a:pPr>
            <a:r>
              <a:rPr lang="fr-FR" smtClean="0"/>
              <a:t>Il y a moins d’offres et les prix sont beaucoup plus élevés.</a:t>
            </a:r>
          </a:p>
        </p:txBody>
      </p:sp>
      <p:pic>
        <p:nvPicPr>
          <p:cNvPr id="26628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1 </a:t>
            </a:r>
          </a:p>
        </p:txBody>
      </p:sp>
      <p:sp>
        <p:nvSpPr>
          <p:cNvPr id="9219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Que signifient HC et CC ? </a:t>
            </a:r>
          </a:p>
        </p:txBody>
      </p:sp>
      <p:pic>
        <p:nvPicPr>
          <p:cNvPr id="9220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10</a:t>
            </a:r>
          </a:p>
        </p:txBody>
      </p:sp>
      <p:sp>
        <p:nvSpPr>
          <p:cNvPr id="27651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Je dois montrer dans mon dossier que je reçois des aides financières.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Vrai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ou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faux ?</a:t>
            </a:r>
          </a:p>
          <a:p>
            <a:pPr algn="ctr" eaLnBrk="1" hangingPunct="1"/>
            <a:endParaRPr lang="fr-FR" smtClean="0"/>
          </a:p>
          <a:p>
            <a:pPr algn="ctr" eaLnBrk="1" hangingPunct="1">
              <a:buFont typeface="Arial" pitchFamily="34" charset="0"/>
              <a:buNone/>
            </a:pPr>
            <a:r>
              <a:rPr lang="fr-FR" smtClean="0"/>
              <a:t> Comment ? </a:t>
            </a:r>
          </a:p>
          <a:p>
            <a:pPr algn="ctr" eaLnBrk="1" hangingPunct="1"/>
            <a:endParaRPr lang="fr-FR" smtClean="0"/>
          </a:p>
        </p:txBody>
      </p:sp>
      <p:pic>
        <p:nvPicPr>
          <p:cNvPr id="27652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10</a:t>
            </a:r>
          </a:p>
        </p:txBody>
      </p:sp>
      <p:sp>
        <p:nvSpPr>
          <p:cNvPr id="28675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VRAI</a:t>
            </a:r>
          </a:p>
          <a:p>
            <a:pPr algn="ctr" eaLnBrk="1" hangingPunct="1"/>
            <a:endParaRPr lang="fr-FR" smtClean="0"/>
          </a:p>
          <a:p>
            <a:pPr algn="ctr" eaLnBrk="1" hangingPunct="1">
              <a:buFont typeface="Arial" pitchFamily="34" charset="0"/>
              <a:buNone/>
            </a:pPr>
            <a:r>
              <a:rPr lang="fr-FR" smtClean="0"/>
              <a:t>J’ajoute les justificatifs à mon dossier.</a:t>
            </a:r>
          </a:p>
        </p:txBody>
      </p:sp>
      <p:pic>
        <p:nvPicPr>
          <p:cNvPr id="28676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1</a:t>
            </a:r>
          </a:p>
        </p:txBody>
      </p:sp>
      <p:sp>
        <p:nvSpPr>
          <p:cNvPr id="1024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HC = </a:t>
            </a:r>
            <a:r>
              <a:rPr lang="fr-FR" smtClean="0">
                <a:solidFill>
                  <a:srgbClr val="FF0000"/>
                </a:solidFill>
              </a:rPr>
              <a:t>H</a:t>
            </a:r>
            <a:r>
              <a:rPr lang="fr-FR" smtClean="0"/>
              <a:t>ors </a:t>
            </a:r>
            <a:r>
              <a:rPr lang="fr-FR" smtClean="0">
                <a:solidFill>
                  <a:srgbClr val="FF0000"/>
                </a:solidFill>
              </a:rPr>
              <a:t>C</a:t>
            </a:r>
            <a:r>
              <a:rPr lang="fr-FR" smtClean="0"/>
              <a:t>harges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CC = </a:t>
            </a:r>
            <a:r>
              <a:rPr lang="fr-FR" smtClean="0">
                <a:solidFill>
                  <a:srgbClr val="FF0000"/>
                </a:solidFill>
              </a:rPr>
              <a:t>C</a:t>
            </a:r>
            <a:r>
              <a:rPr lang="fr-FR" smtClean="0"/>
              <a:t>harges </a:t>
            </a:r>
            <a:r>
              <a:rPr lang="fr-FR" smtClean="0">
                <a:solidFill>
                  <a:srgbClr val="FF0000"/>
                </a:solidFill>
              </a:rPr>
              <a:t>C</a:t>
            </a:r>
            <a:r>
              <a:rPr lang="fr-FR" smtClean="0"/>
              <a:t>omprises</a:t>
            </a:r>
          </a:p>
        </p:txBody>
      </p:sp>
      <p:pic>
        <p:nvPicPr>
          <p:cNvPr id="10244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2</a:t>
            </a:r>
          </a:p>
        </p:txBody>
      </p:sp>
      <p:sp>
        <p:nvSpPr>
          <p:cNvPr id="11267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Où puis-je trouver facilement des annonces immobilières ?</a:t>
            </a:r>
          </a:p>
        </p:txBody>
      </p:sp>
      <p:pic>
        <p:nvPicPr>
          <p:cNvPr id="11268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2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rtlCol="0" anchor="ctr">
            <a:normAutofit/>
          </a:bodyPr>
          <a:lstStyle/>
          <a:p>
            <a:pPr algn="ctr" eaLnBrk="1" hangingPunct="1">
              <a:defRPr/>
            </a:pPr>
            <a:r>
              <a:rPr lang="fr-FR" dirty="0" smtClean="0"/>
              <a:t>Sur internet, </a:t>
            </a:r>
          </a:p>
          <a:p>
            <a:pPr algn="ctr" eaLnBrk="1" hangingPunct="1">
              <a:defRPr/>
            </a:pPr>
            <a:r>
              <a:rPr lang="fr-FR" dirty="0" smtClean="0"/>
              <a:t>Dans les journaux locaux,</a:t>
            </a:r>
          </a:p>
          <a:p>
            <a:pPr algn="ctr" eaLnBrk="1" hangingPunct="1">
              <a:defRPr/>
            </a:pPr>
            <a:r>
              <a:rPr lang="fr-FR" dirty="0" smtClean="0"/>
              <a:t>Dans les agences immobilières</a:t>
            </a:r>
          </a:p>
          <a:p>
            <a:pPr marL="274320" indent="-274320" algn="ctr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fr-FR" dirty="0" smtClean="0"/>
          </a:p>
        </p:txBody>
      </p:sp>
      <p:pic>
        <p:nvPicPr>
          <p:cNvPr id="12292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3</a:t>
            </a:r>
          </a:p>
        </p:txBody>
      </p:sp>
      <p:sp>
        <p:nvSpPr>
          <p:cNvPr id="13315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Quand faut-il donner le dossier au propriétaire ? </a:t>
            </a:r>
          </a:p>
        </p:txBody>
      </p:sp>
      <p:pic>
        <p:nvPicPr>
          <p:cNvPr id="13316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3</a:t>
            </a:r>
          </a:p>
        </p:txBody>
      </p:sp>
      <p:sp>
        <p:nvSpPr>
          <p:cNvPr id="14339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Après avoir visité l’appartement, s’il correspond aux besoins du locataire</a:t>
            </a:r>
          </a:p>
          <a:p>
            <a:pPr algn="ctr" eaLnBrk="1" hangingPunct="1"/>
            <a:endParaRPr lang="fr-FR" smtClean="0"/>
          </a:p>
          <a:p>
            <a:pPr algn="ctr" eaLnBrk="1" hangingPunct="1">
              <a:buFont typeface="Arial" pitchFamily="34" charset="0"/>
              <a:buNone/>
            </a:pPr>
            <a:r>
              <a:rPr lang="fr-FR" smtClean="0"/>
              <a:t>Le dossier doit être complet et très soigné.</a:t>
            </a:r>
          </a:p>
          <a:p>
            <a:pPr algn="ctr" eaLnBrk="1" hangingPunct="1">
              <a:buFont typeface="Wingdings" pitchFamily="2" charset="2"/>
              <a:buNone/>
            </a:pPr>
            <a:endParaRPr lang="fr-FR" smtClean="0"/>
          </a:p>
        </p:txBody>
      </p:sp>
      <p:pic>
        <p:nvPicPr>
          <p:cNvPr id="14340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4</a:t>
            </a:r>
          </a:p>
        </p:txBody>
      </p:sp>
      <p:sp>
        <p:nvSpPr>
          <p:cNvPr id="1536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Au téléphone, je dis spontanément que je suis sans emploi.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VRAI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ou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 FAUX?</a:t>
            </a:r>
          </a:p>
          <a:p>
            <a:pPr algn="ctr" eaLnBrk="1" hangingPunct="1"/>
            <a:endParaRPr lang="fr-FR" smtClean="0"/>
          </a:p>
        </p:txBody>
      </p:sp>
      <p:pic>
        <p:nvPicPr>
          <p:cNvPr id="15364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4</a:t>
            </a:r>
          </a:p>
        </p:txBody>
      </p:sp>
      <p:sp>
        <p:nvSpPr>
          <p:cNvPr id="16387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Faux.</a:t>
            </a:r>
          </a:p>
          <a:p>
            <a:pPr eaLnBrk="1" hangingPunct="1">
              <a:buFont typeface="Arial" pitchFamily="34" charset="0"/>
              <a:buNone/>
            </a:pPr>
            <a:endParaRPr lang="fr-FR" smtClean="0"/>
          </a:p>
          <a:p>
            <a:pPr eaLnBrk="1" hangingPunct="1">
              <a:buFont typeface="Arial" pitchFamily="34" charset="0"/>
              <a:buNone/>
            </a:pPr>
            <a:r>
              <a:rPr lang="fr-FR" smtClean="0"/>
              <a:t>Je préfère dire que je suis en recherche d’emploi et que je bénéficie de garanties.</a:t>
            </a:r>
          </a:p>
        </p:txBody>
      </p:sp>
      <p:pic>
        <p:nvPicPr>
          <p:cNvPr id="16388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Rotond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Rotond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69</TotalTime>
  <Words>312</Words>
  <Application>Microsoft Office PowerPoint</Application>
  <PresentationFormat>Affichage à l'écran (4:3)</PresentationFormat>
  <Paragraphs>88</Paragraphs>
  <Slides>21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21</vt:i4>
      </vt:variant>
    </vt:vector>
  </HeadingPairs>
  <TitlesOfParts>
    <vt:vector size="27" baseType="lpstr">
      <vt:lpstr>Arial</vt:lpstr>
      <vt:lpstr>Century Schoolbook</vt:lpstr>
      <vt:lpstr>Wingdings</vt:lpstr>
      <vt:lpstr>Wingdings 2</vt:lpstr>
      <vt:lpstr>Calibri</vt:lpstr>
      <vt:lpstr>Oriel</vt:lpstr>
      <vt:lpstr>Diapositive 1</vt:lpstr>
      <vt:lpstr>Question 1 </vt:lpstr>
      <vt:lpstr>Réponse 1</vt:lpstr>
      <vt:lpstr>Question 2</vt:lpstr>
      <vt:lpstr>Réponse 2</vt:lpstr>
      <vt:lpstr>Question 3</vt:lpstr>
      <vt:lpstr>Réponse 3</vt:lpstr>
      <vt:lpstr>Question 4</vt:lpstr>
      <vt:lpstr>Réponse 4</vt:lpstr>
      <vt:lpstr>Question 5</vt:lpstr>
      <vt:lpstr>Réponse 5</vt:lpstr>
      <vt:lpstr>Question 6</vt:lpstr>
      <vt:lpstr>Réponse 6</vt:lpstr>
      <vt:lpstr>Question 7</vt:lpstr>
      <vt:lpstr>Réponse 7</vt:lpstr>
      <vt:lpstr>Question 8</vt:lpstr>
      <vt:lpstr>Réponse 8</vt:lpstr>
      <vt:lpstr>Question 9</vt:lpstr>
      <vt:lpstr>Réponse 9</vt:lpstr>
      <vt:lpstr>Question 10</vt:lpstr>
      <vt:lpstr>Réponse 10</vt:lpstr>
    </vt:vector>
  </TitlesOfParts>
  <Company>France Terre d'Asile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Quizz</dc:title>
  <dc:creator>abouvier</dc:creator>
  <cp:lastModifiedBy>cledoux</cp:lastModifiedBy>
  <cp:revision>14</cp:revision>
  <dcterms:created xsi:type="dcterms:W3CDTF">2012-06-11T07:44:20Z</dcterms:created>
  <dcterms:modified xsi:type="dcterms:W3CDTF">2016-01-20T14:55:24Z</dcterms:modified>
</cp:coreProperties>
</file>