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6" r:id="rId8"/>
    <p:sldId id="264" r:id="rId9"/>
    <p:sldId id="267" r:id="rId10"/>
    <p:sldId id="265" r:id="rId11"/>
    <p:sldId id="268" r:id="rId12"/>
    <p:sldId id="262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7" r:id="rId23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4" name="Connecteur droit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Ellipse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Ellipse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Ellipse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22" name="Espace réservé de la date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0BB118-9D79-4140-B034-496CC929A441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23" name="Espace réservé du pied de page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4" name="Espace réservé du numéro de diapositiv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761B1A-2D46-4872-BB94-6CCD3362EA6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636815-D5B3-43CB-92F1-D351865241E6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3E540-969D-4465-B395-0F766979348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E39E0-795F-424A-99ED-C1BA872B3C2F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71F62-4954-40C9-8D8D-0A3BA0D7C4E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199CB3F-C3EC-43E9-8A3A-2D3E1BA979DC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5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764E590-E4CA-45D1-A8CD-1DC88D0AAE3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6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Ellipse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Ellipse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Ellipse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Ellipse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Ellipse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Connecteur droit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0" name="Espace réservé de la date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7FA0C6-A271-49F4-9DD8-5478CC23FDF7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21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A97E0-CA7D-4D1D-908B-A0269A8818F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B64AA-9257-4B87-A66C-23D2A276A68F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6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E5AEB-582E-4798-B6A2-EEC3F29B6C5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A3097-DD75-440E-AE52-87CD39EBF05F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8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3570D7-55C1-436D-BCCC-83152FF10A3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324CFC6-506D-42A5-B6C7-8CCD454E0ABC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4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810859A-A846-46E5-B9FD-EF63B743113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5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034063-D05F-4260-9C49-0E9EBEFCBA2C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FF66E-367D-46AC-AA37-3673BDC6769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necteur droit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6" name="Connecteur droit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2" name="Espace réservé de la date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7A3F0E9-41E9-4F03-B5AE-91CDD7E0546E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13" name="Espace réservé du numéro de diapositive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FC741B0-3548-4832-8E1C-E2F0B331739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4" name="Espace réservé du pied de page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necteur droit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fr-FR" noProof="0" smtClean="0"/>
              <a:t>Cliquez sur l'icône pour ajouter une image</a:t>
            </a:r>
            <a:endParaRPr lang="en-US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2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ACE8ED4-DCDD-4377-A8CD-762F54BC2380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13" name="Espace réservé du numéro de diapositiv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DBAFDC2-EAB6-4198-A13F-10BC58518C6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4" name="Espace réservé du pied de page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1028" name="Espace réservé du texte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smtClean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fld id="{53D0D61A-C4F0-4956-8AFB-65F9DBD8B3CA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ADC0270B-07D7-450E-975C-FC2249D3635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14" r:id="rId4"/>
    <p:sldLayoutId id="2147483815" r:id="rId5"/>
    <p:sldLayoutId id="2147483822" r:id="rId6"/>
    <p:sldLayoutId id="2147483816" r:id="rId7"/>
    <p:sldLayoutId id="2147483823" r:id="rId8"/>
    <p:sldLayoutId id="2147483824" r:id="rId9"/>
    <p:sldLayoutId id="2147483817" r:id="rId10"/>
    <p:sldLayoutId id="214748381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268EA8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ADCEDC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EAABAC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ous-titre 2"/>
          <p:cNvSpPr>
            <a:spLocks noGrp="1"/>
          </p:cNvSpPr>
          <p:nvPr>
            <p:ph type="subTitle" idx="1"/>
          </p:nvPr>
        </p:nvSpPr>
        <p:spPr>
          <a:xfrm>
            <a:off x="2555875" y="4221163"/>
            <a:ext cx="5400675" cy="1371600"/>
          </a:xfrm>
        </p:spPr>
        <p:txBody>
          <a:bodyPr/>
          <a:lstStyle/>
          <a:p>
            <a:pPr eaLnBrk="1" hangingPunct="1"/>
            <a:r>
              <a:rPr lang="fr-FR" sz="2400" smtClean="0"/>
              <a:t>JE CONNAIS LES DROITS ET LES DEVOIRS DU LOCATAIRE ET DU PROPRIÉTAIRE</a:t>
            </a:r>
          </a:p>
        </p:txBody>
      </p:sp>
      <p:pic>
        <p:nvPicPr>
          <p:cNvPr id="8195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5110163" y="666750"/>
            <a:ext cx="3025775" cy="265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re 1"/>
          <p:cNvSpPr>
            <a:spLocks noGrp="1"/>
          </p:cNvSpPr>
          <p:nvPr/>
        </p:nvSpPr>
        <p:spPr>
          <a:xfrm>
            <a:off x="1619250" y="620713"/>
            <a:ext cx="3889375" cy="941387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 kern="1200" cap="sm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5400" dirty="0" smtClean="0"/>
              <a:t>Quiz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425825" y="5827713"/>
            <a:ext cx="2365375" cy="720725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/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fr-FR" sz="1000" b="1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* </a:t>
            </a:r>
            <a:r>
              <a:rPr lang="fr-FR" sz="10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Ce quiz a été élaboré dans le cadre du projet national Reloref qui bénéficie du soutien du :</a:t>
            </a:r>
            <a:endParaRPr lang="fr-FR" sz="1000" dirty="0"/>
          </a:p>
        </p:txBody>
      </p:sp>
      <p:pic>
        <p:nvPicPr>
          <p:cNvPr id="8198" name="Image 6" descr="Visuel-Reloref.png"/>
          <p:cNvPicPr>
            <a:picLocks noChangeAspect="1"/>
          </p:cNvPicPr>
          <p:nvPr/>
        </p:nvPicPr>
        <p:blipFill>
          <a:blip r:embed="rId3"/>
          <a:srcRect l="14400" t="14532" r="15099" b="20116"/>
          <a:stretch>
            <a:fillRect/>
          </a:stretch>
        </p:blipFill>
        <p:spPr bwMode="auto">
          <a:xfrm>
            <a:off x="215900" y="5638800"/>
            <a:ext cx="15843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Image 7" descr="FTDA-DIEL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6550" y="238125"/>
            <a:ext cx="1296988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Image 8" descr="Logos-partenaires-Reloref.png"/>
          <p:cNvPicPr>
            <a:picLocks noChangeAspect="1"/>
          </p:cNvPicPr>
          <p:nvPr/>
        </p:nvPicPr>
        <p:blipFill>
          <a:blip r:embed="rId5"/>
          <a:srcRect r="40259"/>
          <a:stretch>
            <a:fillRect/>
          </a:stretch>
        </p:blipFill>
        <p:spPr bwMode="auto">
          <a:xfrm>
            <a:off x="6696075" y="5638800"/>
            <a:ext cx="22320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mtClean="0"/>
              <a:t>Question 5</a:t>
            </a:r>
          </a:p>
        </p:txBody>
      </p:sp>
      <p:sp>
        <p:nvSpPr>
          <p:cNvPr id="17411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Vous êtes locataires et souhaitez quitter votre logement.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 Qu’est-ce qu’un préavis ?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Combien de temps doit-il durer ?</a:t>
            </a:r>
          </a:p>
        </p:txBody>
      </p:sp>
      <p:pic>
        <p:nvPicPr>
          <p:cNvPr id="17412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5</a:t>
            </a:r>
          </a:p>
        </p:txBody>
      </p:sp>
      <p:sp>
        <p:nvSpPr>
          <p:cNvPr id="1843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Un préavis c’est dire à l’avance au propriétaire que l’on veut quitter son logement</a:t>
            </a:r>
          </a:p>
          <a:p>
            <a:pPr eaLnBrk="1" hangingPunct="1"/>
            <a:endParaRPr lang="fr-FR" smtClean="0"/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Durée : </a:t>
            </a:r>
          </a:p>
          <a:p>
            <a:pPr lvl="1" eaLnBrk="1" hangingPunct="1"/>
            <a:r>
              <a:rPr lang="fr-FR" smtClean="0"/>
              <a:t>3 mois pour un logement vide SAUF SI : </a:t>
            </a:r>
            <a:r>
              <a:rPr lang="fr-FR" sz="2000" smtClean="0"/>
              <a:t>premier emploi dans une ville éloignée, RSA, changement de lieu de travail, perte d’emploi, personnes âgées en mauvaise santé</a:t>
            </a:r>
          </a:p>
          <a:p>
            <a:pPr lvl="1" eaLnBrk="1" hangingPunct="1"/>
            <a:r>
              <a:rPr lang="fr-FR" smtClean="0"/>
              <a:t>1 mois pour un logement meublé</a:t>
            </a:r>
          </a:p>
        </p:txBody>
      </p:sp>
      <p:pic>
        <p:nvPicPr>
          <p:cNvPr id="18436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mtClean="0"/>
              <a:t>Question 6</a:t>
            </a:r>
          </a:p>
        </p:txBody>
      </p:sp>
      <p:sp>
        <p:nvSpPr>
          <p:cNvPr id="1945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Puis-je détruire un mur dans mon logement ?</a:t>
            </a:r>
          </a:p>
        </p:txBody>
      </p:sp>
      <p:pic>
        <p:nvPicPr>
          <p:cNvPr id="19460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6</a:t>
            </a:r>
          </a:p>
        </p:txBody>
      </p:sp>
      <p:sp>
        <p:nvSpPr>
          <p:cNvPr id="2048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NON!</a:t>
            </a:r>
          </a:p>
          <a:p>
            <a:pPr algn="ctr" eaLnBrk="1" hangingPunct="1"/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Sauf avec l’accord écrit du propriétaire.</a:t>
            </a:r>
          </a:p>
          <a:p>
            <a:pPr algn="ctr" eaLnBrk="1" hangingPunct="1">
              <a:buFont typeface="Arial" pitchFamily="34" charset="0"/>
              <a:buNone/>
            </a:pPr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Aucune transformation du logement est autorisée.</a:t>
            </a:r>
          </a:p>
        </p:txBody>
      </p:sp>
      <p:pic>
        <p:nvPicPr>
          <p:cNvPr id="20484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7</a:t>
            </a:r>
          </a:p>
        </p:txBody>
      </p:sp>
      <p:sp>
        <p:nvSpPr>
          <p:cNvPr id="2150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Les joints de ma douche sont en mauvais état.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Que dois-je faire ?</a:t>
            </a:r>
          </a:p>
        </p:txBody>
      </p:sp>
      <p:pic>
        <p:nvPicPr>
          <p:cNvPr id="21508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7</a:t>
            </a:r>
          </a:p>
        </p:txBody>
      </p:sp>
      <p:sp>
        <p:nvSpPr>
          <p:cNvPr id="22531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C’est ma responsabilité de les remplacer. </a:t>
            </a:r>
          </a:p>
          <a:p>
            <a:pPr algn="ctr" eaLnBrk="1" hangingPunct="1"/>
            <a:endParaRPr lang="fr-FR" smtClean="0"/>
          </a:p>
          <a:p>
            <a:pPr algn="ctr" eaLnBrk="1" hangingPunct="1"/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Je me renseigne (auprès d’un magasin de bricolage, sur internet) pour savoir comment les remplacer.</a:t>
            </a:r>
          </a:p>
          <a:p>
            <a:pPr lvl="2" algn="ctr" eaLnBrk="1" hangingPunct="1">
              <a:buFont typeface="Wingdings" pitchFamily="2" charset="2"/>
              <a:buNone/>
            </a:pPr>
            <a:endParaRPr lang="fr-FR" smtClean="0"/>
          </a:p>
        </p:txBody>
      </p:sp>
      <p:pic>
        <p:nvPicPr>
          <p:cNvPr id="22532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8</a:t>
            </a:r>
          </a:p>
        </p:txBody>
      </p:sp>
      <p:sp>
        <p:nvSpPr>
          <p:cNvPr id="2355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Quelles sont les conditions pour avoir un chien dans un immeuble ?</a:t>
            </a:r>
          </a:p>
        </p:txBody>
      </p:sp>
      <p:pic>
        <p:nvPicPr>
          <p:cNvPr id="23556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8</a:t>
            </a:r>
          </a:p>
        </p:txBody>
      </p:sp>
      <p:sp>
        <p:nvSpPr>
          <p:cNvPr id="2457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Il est propre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Il ne dérange pas les voisins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Il est tenu en laisse dans les parties communes.</a:t>
            </a:r>
          </a:p>
          <a:p>
            <a:pPr algn="ctr" eaLnBrk="1" hangingPunct="1">
              <a:buFont typeface="Wingdings" pitchFamily="2" charset="2"/>
              <a:buNone/>
            </a:pPr>
            <a:endParaRPr lang="fr-FR" smtClean="0"/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Chien d’attaque ou de défense : se renseigner!</a:t>
            </a:r>
          </a:p>
        </p:txBody>
      </p:sp>
      <p:pic>
        <p:nvPicPr>
          <p:cNvPr id="24580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9</a:t>
            </a:r>
          </a:p>
        </p:txBody>
      </p:sp>
      <p:sp>
        <p:nvSpPr>
          <p:cNvPr id="2560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Je veux repeindre les murs de mon salon.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Est-ce possible ?</a:t>
            </a:r>
          </a:p>
        </p:txBody>
      </p:sp>
      <p:pic>
        <p:nvPicPr>
          <p:cNvPr id="25604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9</a:t>
            </a:r>
          </a:p>
        </p:txBody>
      </p:sp>
      <p:sp>
        <p:nvSpPr>
          <p:cNvPr id="2662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Oui</a:t>
            </a:r>
          </a:p>
          <a:p>
            <a:pPr algn="ctr" eaLnBrk="1" hangingPunct="1">
              <a:buFont typeface="Wingdings" pitchFamily="2" charset="2"/>
              <a:buNone/>
            </a:pPr>
            <a:endParaRPr lang="fr-FR" smtClean="0"/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Mais pas dans n’importe quelle couleur, sauf si je remets en état avant de partir.</a:t>
            </a:r>
          </a:p>
        </p:txBody>
      </p:sp>
      <p:pic>
        <p:nvPicPr>
          <p:cNvPr id="26628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 </a:t>
            </a:r>
          </a:p>
        </p:txBody>
      </p:sp>
      <p:sp>
        <p:nvSpPr>
          <p:cNvPr id="921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La durée de mon bail est dépassée,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le propriétaire peut me demander de quitter le logement pour trois raisons uniquement. Lesquelles ?</a:t>
            </a:r>
          </a:p>
        </p:txBody>
      </p:sp>
      <p:pic>
        <p:nvPicPr>
          <p:cNvPr id="9220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10 (1/1)</a:t>
            </a:r>
          </a:p>
        </p:txBody>
      </p:sp>
      <p:sp>
        <p:nvSpPr>
          <p:cNvPr id="27651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Parmi les éléments suivants, une seule chose peut figurer sur le bail.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Laquelle ? </a:t>
            </a:r>
          </a:p>
          <a:p>
            <a:pPr eaLnBrk="1" hangingPunct="1">
              <a:buFont typeface="Wingdings" pitchFamily="2" charset="2"/>
              <a:buNone/>
            </a:pPr>
            <a:endParaRPr lang="fr-FR" smtClean="0"/>
          </a:p>
        </p:txBody>
      </p:sp>
      <p:pic>
        <p:nvPicPr>
          <p:cNvPr id="27652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10 (2/2)</a:t>
            </a:r>
          </a:p>
        </p:txBody>
      </p:sp>
      <p:sp>
        <p:nvSpPr>
          <p:cNvPr id="2867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>
              <a:buFont typeface="Courier New" pitchFamily="49" charset="0"/>
              <a:buChar char="o"/>
            </a:pPr>
            <a:r>
              <a:rPr lang="fr-FR" smtClean="0"/>
              <a:t>Imposition du prélèvement automatique du loyer?</a:t>
            </a:r>
          </a:p>
          <a:p>
            <a:pPr>
              <a:buFont typeface="Courier New" pitchFamily="49" charset="0"/>
              <a:buChar char="o"/>
            </a:pPr>
            <a:r>
              <a:rPr lang="fr-FR" smtClean="0"/>
              <a:t>Imposition d’une compagnie d’assurance au locataire?</a:t>
            </a:r>
          </a:p>
          <a:p>
            <a:pPr>
              <a:buFont typeface="Courier New" pitchFamily="49" charset="0"/>
              <a:buChar char="o"/>
            </a:pPr>
            <a:r>
              <a:rPr lang="fr-FR" smtClean="0"/>
              <a:t>Prévoir le paiement d’une amende en cas de non respect du contrat de location ou du règlement intérieur de l’immeuble?</a:t>
            </a:r>
          </a:p>
          <a:p>
            <a:pPr>
              <a:buFont typeface="Courier New" pitchFamily="49" charset="0"/>
              <a:buChar char="o"/>
            </a:pPr>
            <a:r>
              <a:rPr lang="fr-FR" smtClean="0"/>
              <a:t>Les conditions d’augmentation du loyer?</a:t>
            </a:r>
          </a:p>
          <a:p>
            <a:pPr>
              <a:buFont typeface="Courier New" pitchFamily="49" charset="0"/>
              <a:buChar char="o"/>
            </a:pPr>
            <a:r>
              <a:rPr lang="fr-FR" smtClean="0"/>
              <a:t>Interdiction au locataire l’exercice d’une activité politique, syndicale, associative ou confessionnelle?</a:t>
            </a:r>
          </a:p>
          <a:p>
            <a:pPr>
              <a:buFont typeface="Courier New" pitchFamily="49" charset="0"/>
              <a:buChar char="o"/>
            </a:pPr>
            <a:r>
              <a:rPr lang="fr-FR" smtClean="0"/>
              <a:t>Facturation au locataire de l’état des lieux d’entrée?</a:t>
            </a:r>
          </a:p>
          <a:p>
            <a:pPr eaLnBrk="1" hangingPunct="1">
              <a:buFont typeface="Wingdings" pitchFamily="2" charset="2"/>
              <a:buNone/>
            </a:pPr>
            <a:endParaRPr lang="fr-FR" smtClean="0"/>
          </a:p>
        </p:txBody>
      </p:sp>
      <p:pic>
        <p:nvPicPr>
          <p:cNvPr id="28676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10</a:t>
            </a:r>
          </a:p>
        </p:txBody>
      </p:sp>
      <p:sp>
        <p:nvSpPr>
          <p:cNvPr id="2969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>
              <a:buFont typeface="Wingdings" pitchFamily="2" charset="2"/>
              <a:buNone/>
            </a:pPr>
            <a:r>
              <a:rPr lang="fr-FR" smtClean="0"/>
              <a:t>Les conditions d’augmentation du loyer</a:t>
            </a:r>
          </a:p>
        </p:txBody>
      </p:sp>
      <p:pic>
        <p:nvPicPr>
          <p:cNvPr id="29700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1</a:t>
            </a:r>
          </a:p>
        </p:txBody>
      </p:sp>
      <p:sp>
        <p:nvSpPr>
          <p:cNvPr id="1024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/>
            <a:r>
              <a:rPr lang="fr-FR" smtClean="0"/>
              <a:t>Occuper le logement lui-même</a:t>
            </a:r>
          </a:p>
          <a:p>
            <a:pPr algn="ctr" eaLnBrk="1" hangingPunct="1"/>
            <a:r>
              <a:rPr lang="fr-FR" smtClean="0"/>
              <a:t>Vendre le logement</a:t>
            </a:r>
          </a:p>
          <a:p>
            <a:pPr algn="ctr" eaLnBrk="1" hangingPunct="1"/>
            <a:r>
              <a:rPr lang="fr-FR" smtClean="0"/>
              <a:t>Un motif « sérieux et légitime »: si je ne paye pas mon loyer ou mon assurance par exemple.</a:t>
            </a:r>
          </a:p>
        </p:txBody>
      </p:sp>
      <p:pic>
        <p:nvPicPr>
          <p:cNvPr id="10244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2</a:t>
            </a:r>
          </a:p>
        </p:txBody>
      </p:sp>
      <p:sp>
        <p:nvSpPr>
          <p:cNvPr id="1126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Qu’est-ce que « l’état des lieux » ?</a:t>
            </a:r>
          </a:p>
        </p:txBody>
      </p:sp>
      <p:pic>
        <p:nvPicPr>
          <p:cNvPr id="11268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2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rtlCol="0" anchor="ctr">
            <a:normAutofit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fr-FR" dirty="0" smtClean="0"/>
              <a:t>C’est un document écrit fait par le propriétaire et le locataire à l’entrée et à la sortie du logement.</a:t>
            </a:r>
          </a:p>
          <a:p>
            <a:pPr algn="ctr" eaLnBrk="1" hangingPunct="1">
              <a:buFont typeface="Arial" pitchFamily="34" charset="0"/>
              <a:buNone/>
              <a:defRPr/>
            </a:pPr>
            <a:r>
              <a:rPr lang="fr-FR" dirty="0" smtClean="0"/>
              <a:t>Il décrit l’état du logement </a:t>
            </a:r>
          </a:p>
          <a:p>
            <a:pPr algn="ctr" eaLnBrk="1" hangingPunct="1">
              <a:buFont typeface="Arial" pitchFamily="34" charset="0"/>
              <a:buNone/>
              <a:defRPr/>
            </a:pPr>
            <a:r>
              <a:rPr lang="fr-FR" dirty="0" smtClean="0"/>
              <a:t>(pièces, équipement, propreté, casse…)</a:t>
            </a:r>
          </a:p>
          <a:p>
            <a:pPr marL="274320" indent="-274320" algn="ct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dirty="0" smtClean="0"/>
          </a:p>
        </p:txBody>
      </p:sp>
      <p:pic>
        <p:nvPicPr>
          <p:cNvPr id="12292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3</a:t>
            </a:r>
          </a:p>
        </p:txBody>
      </p:sp>
      <p:sp>
        <p:nvSpPr>
          <p:cNvPr id="1331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Il est interdit de faire du bruit dans son logement </a:t>
            </a:r>
            <a:r>
              <a:rPr lang="fr-FR" b="1" smtClean="0"/>
              <a:t>uniquement</a:t>
            </a:r>
            <a:r>
              <a:rPr lang="fr-FR" smtClean="0"/>
              <a:t> à partir de 22h.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Vrai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ou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Faux ?</a:t>
            </a:r>
          </a:p>
        </p:txBody>
      </p:sp>
      <p:pic>
        <p:nvPicPr>
          <p:cNvPr id="13316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3</a:t>
            </a:r>
          </a:p>
        </p:txBody>
      </p:sp>
      <p:sp>
        <p:nvSpPr>
          <p:cNvPr id="1433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Faux</a:t>
            </a:r>
          </a:p>
          <a:p>
            <a:pPr algn="ctr" eaLnBrk="1" hangingPunct="1"/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Il faut respecter ses voisins en évitant les bruits trop gênants, de jour comme de nuit.</a:t>
            </a:r>
          </a:p>
          <a:p>
            <a:pPr algn="ctr" eaLnBrk="1" hangingPunct="1">
              <a:buFont typeface="Arial" pitchFamily="34" charset="0"/>
              <a:buNone/>
            </a:pPr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Si le bruit est inévitable, il faut prévenir ses voisins.</a:t>
            </a:r>
          </a:p>
          <a:p>
            <a:pPr algn="ctr" eaLnBrk="1" hangingPunct="1">
              <a:buFont typeface="Wingdings" pitchFamily="2" charset="2"/>
              <a:buNone/>
            </a:pPr>
            <a:endParaRPr lang="fr-FR" smtClean="0"/>
          </a:p>
        </p:txBody>
      </p:sp>
      <p:pic>
        <p:nvPicPr>
          <p:cNvPr id="14340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4</a:t>
            </a:r>
          </a:p>
        </p:txBody>
      </p:sp>
      <p:sp>
        <p:nvSpPr>
          <p:cNvPr id="1536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Je reçois une « quittance de loyer ».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Que dois-je en faire ?</a:t>
            </a:r>
          </a:p>
          <a:p>
            <a:pPr algn="ctr" eaLnBrk="1" hangingPunct="1"/>
            <a:endParaRPr lang="fr-FR" smtClean="0"/>
          </a:p>
        </p:txBody>
      </p:sp>
      <p:pic>
        <p:nvPicPr>
          <p:cNvPr id="15364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4</a:t>
            </a:r>
          </a:p>
        </p:txBody>
      </p:sp>
      <p:sp>
        <p:nvSpPr>
          <p:cNvPr id="1638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Je paye mon loyer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Je garde la quittance dans un dossier pendant 5 ans</a:t>
            </a:r>
          </a:p>
        </p:txBody>
      </p:sp>
      <p:pic>
        <p:nvPicPr>
          <p:cNvPr id="16388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Rotond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Rotond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</TotalTime>
  <Words>496</Words>
  <Application>Microsoft Office PowerPoint</Application>
  <PresentationFormat>Affichage à l'écran (4:3)</PresentationFormat>
  <Paragraphs>86</Paragraphs>
  <Slides>22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9" baseType="lpstr">
      <vt:lpstr>Arial</vt:lpstr>
      <vt:lpstr>Century Schoolbook</vt:lpstr>
      <vt:lpstr>Wingdings</vt:lpstr>
      <vt:lpstr>Wingdings 2</vt:lpstr>
      <vt:lpstr>Calibri</vt:lpstr>
      <vt:lpstr>Courier New</vt:lpstr>
      <vt:lpstr>Oriel</vt:lpstr>
      <vt:lpstr>Diapositive 1</vt:lpstr>
      <vt:lpstr>Question 1 </vt:lpstr>
      <vt:lpstr>Réponse 1</vt:lpstr>
      <vt:lpstr>Question 2</vt:lpstr>
      <vt:lpstr>Réponse 2</vt:lpstr>
      <vt:lpstr>Question 3</vt:lpstr>
      <vt:lpstr>Réponse 3</vt:lpstr>
      <vt:lpstr>Question 4</vt:lpstr>
      <vt:lpstr>Réponse 4</vt:lpstr>
      <vt:lpstr>Question 5</vt:lpstr>
      <vt:lpstr>Réponse 5</vt:lpstr>
      <vt:lpstr>Question 6</vt:lpstr>
      <vt:lpstr>Réponse 6</vt:lpstr>
      <vt:lpstr>Question 7</vt:lpstr>
      <vt:lpstr>Réponse 7</vt:lpstr>
      <vt:lpstr>Question 8</vt:lpstr>
      <vt:lpstr>Réponse 8</vt:lpstr>
      <vt:lpstr>Question 9</vt:lpstr>
      <vt:lpstr>Réponse 9</vt:lpstr>
      <vt:lpstr>Question 10 (1/1)</vt:lpstr>
      <vt:lpstr>Question 10 (2/2)</vt:lpstr>
      <vt:lpstr>Réponse 10</vt:lpstr>
    </vt:vector>
  </TitlesOfParts>
  <Company>France Terre d'Asile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Quizz</dc:title>
  <dc:creator>abouvier</dc:creator>
  <cp:lastModifiedBy>cledoux</cp:lastModifiedBy>
  <cp:revision>15</cp:revision>
  <dcterms:created xsi:type="dcterms:W3CDTF">2012-06-11T07:44:20Z</dcterms:created>
  <dcterms:modified xsi:type="dcterms:W3CDTF">2016-01-20T15:08:10Z</dcterms:modified>
</cp:coreProperties>
</file>