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BB2A8F-2307-4C87-8DAC-3BAF9C0B756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4F6DA-07D1-470B-9E79-9D9480A8CC2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82AE7-A9A5-46C3-B5F8-521D20A29A8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66072-9728-4C47-B44D-5A4184E3DC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D705C-9F61-4A58-861C-CF5334FA9663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FE3FF-73B1-4910-B8C0-2635EE5AED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D5F6E23-6FB9-4F37-999F-54E2CC38D8F3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1747EBF-2531-4B64-9AD8-775CB00764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4B5A6-C229-4BFF-AFF4-F2896EC48F1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A4E11-A79A-49BC-9411-5A1C151666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26ADC-4ECF-4E53-AF78-613FF1DDECC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96228-618A-435D-B070-441300BF36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9606E-16B2-4577-95F9-9B2563C1E8B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34588-5DDF-42A7-9E44-4DBA9A26ED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0EAEA1-682E-413A-8089-5A3064B085A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A0B99E-55F2-4351-99D1-0CD79B37F1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0B3DB-2095-4FD2-A91C-9B06B15FF45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7E6A8-4148-4E15-904F-C70854FEA8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6DADECD-A45F-4C60-BE08-3D5108F3B8E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87EC00-44BD-4C85-8075-FEED452BBF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AF7D201-F532-455A-8BCA-0DA0D62C04A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80D48FF-4EE2-4F10-8EF6-4774561037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10C3B02C-D864-46E1-8F6C-F33E5B02E7D3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30449B4-627D-492B-91FA-B013818E77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46" r:id="rId4"/>
    <p:sldLayoutId id="2147483747" r:id="rId5"/>
    <p:sldLayoutId id="2147483754" r:id="rId6"/>
    <p:sldLayoutId id="2147483748" r:id="rId7"/>
    <p:sldLayoutId id="2147483755" r:id="rId8"/>
    <p:sldLayoutId id="2147483756" r:id="rId9"/>
    <p:sldLayoutId id="2147483749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462713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J’élabore mon projet professionnel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027488" y="220663"/>
            <a:ext cx="5218112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qui doit influencer le plus mon projet?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Ce que je sais faire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Ce que pensent les autres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Ce que je veux faire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fr-FR" smtClean="0"/>
              <a:t>Ce qui embauche le plus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D’abord: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	Ce que je sais faire et ce que je veux faire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 :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	Ce qui embauche le plus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Comment formuler ses compétences?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commençant par des verbes d’action et en étant précis!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Utiliser</a:t>
            </a:r>
            <a:r>
              <a:rPr lang="fr-FR" smtClean="0"/>
              <a:t> une perceuse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Organiser</a:t>
            </a:r>
            <a:r>
              <a:rPr lang="fr-FR" smtClean="0"/>
              <a:t> des dossiers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Répondre </a:t>
            </a:r>
            <a:r>
              <a:rPr lang="fr-FR" smtClean="0"/>
              <a:t>au téléphone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Parler </a:t>
            </a:r>
            <a:r>
              <a:rPr lang="fr-FR" smtClean="0"/>
              <a:t>arabe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Conduire</a:t>
            </a:r>
            <a:r>
              <a:rPr lang="fr-FR" smtClean="0"/>
              <a:t> une voiture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…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puis-je faire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 en savoir plus sur un métier?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Consulter les fiches métiers de Pôle Emploi</a:t>
            </a:r>
          </a:p>
          <a:p>
            <a:pPr algn="ctr" eaLnBrk="1" hangingPunct="1"/>
            <a:r>
              <a:rPr lang="fr-FR" smtClean="0"/>
              <a:t>Rencontrer des professionnels, discuter autour de moi</a:t>
            </a:r>
          </a:p>
          <a:p>
            <a:pPr algn="ctr" eaLnBrk="1" hangingPunct="1"/>
            <a:r>
              <a:rPr lang="fr-FR" smtClean="0"/>
              <a:t>Faire des stages</a:t>
            </a:r>
          </a:p>
          <a:p>
            <a:pPr algn="ctr" eaLnBrk="1" hangingPunct="1"/>
            <a:r>
              <a:rPr lang="fr-FR" smtClean="0"/>
              <a:t>Aller à des forums pour l’emploi</a:t>
            </a:r>
          </a:p>
          <a:p>
            <a:pPr algn="ctr" eaLnBrk="1" hangingPunct="1"/>
            <a:r>
              <a:rPr lang="fr-FR" smtClean="0"/>
              <a:t>Consulter les sites internet spécialisés (onisep…)</a:t>
            </a:r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n’ai jamais travaillé, je n’ai pas de compétences.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  FAUX?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On acquiert des compétences tout au long de ses expériences professionnelles ET personnelles.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qu’une validation des acquis de l’expérience (VAE)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VAE permet à toute personne engagée dans la vie active depuis au moins trois ans de faire </a:t>
            </a:r>
            <a:r>
              <a:rPr lang="fr-FR" sz="2800" smtClean="0">
                <a:solidFill>
                  <a:srgbClr val="0070C0"/>
                </a:solidFill>
              </a:rPr>
              <a:t>reconnaître ses compétences professionnelles par l’obtention d’un diplôme ou d’un certificat</a:t>
            </a:r>
            <a:r>
              <a:rPr lang="fr-FR" smtClean="0">
                <a:solidFill>
                  <a:srgbClr val="0070C0"/>
                </a:solidFill>
              </a:rPr>
              <a:t>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 bilan de compétences?</a:t>
            </a:r>
          </a:p>
        </p:txBody>
      </p:sp>
      <p:pic>
        <p:nvPicPr>
          <p:cNvPr id="9220" name="Image 4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J’ai un profil trop éloigné, mais je veux quand même faire ce métier.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Que faire?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Construire un projet professionnel est une démarche de long terme avec plusieurs étapes.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Prenez le temps d’acquérir d’autres compétences (formations, expériences professionnelles…)  qui vous permettront à l’avenir de vous orienter vers ce métier.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marL="457200" indent="-457200" algn="ctr" eaLnBrk="1" hangingPunct="1">
              <a:buFont typeface="Wingdings" pitchFamily="2" charset="2"/>
              <a:buNone/>
            </a:pPr>
            <a:r>
              <a:rPr lang="fr-FR" smtClean="0"/>
              <a:t>Un bilan de compétences permet d'analyser les compétences professionnelles et personnelles ainsi que les aptitudes et motivations afin de définir un projet professionnel </a:t>
            </a:r>
          </a:p>
          <a:p>
            <a:pPr marL="457200" indent="-457200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Citez des exemples de valeurs professionnelles. 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Laquelle vous correspond le plus?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defRPr/>
            </a:pPr>
            <a:r>
              <a:rPr lang="fr-FR" b="1" dirty="0" smtClean="0"/>
              <a:t>Statut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Pouvoir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Risque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Liberté</a:t>
            </a:r>
            <a:r>
              <a:rPr lang="fr-FR" dirty="0" smtClean="0"/>
              <a:t>, </a:t>
            </a:r>
            <a:r>
              <a:rPr lang="fr-FR" b="1" dirty="0" smtClean="0"/>
              <a:t>indépendance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Aide aux autres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Sécurité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Compétition</a:t>
            </a:r>
            <a:endParaRPr lang="fr-FR" dirty="0" smtClean="0"/>
          </a:p>
          <a:p>
            <a:pPr algn="ctr" eaLnBrk="1" hangingPunct="1">
              <a:defRPr/>
            </a:pPr>
            <a:r>
              <a:rPr lang="fr-FR" b="1" dirty="0" smtClean="0"/>
              <a:t>Rémunération</a:t>
            </a:r>
            <a:endParaRPr lang="fr-FR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Pourquoi faut-il se renseigner sur les métiers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 construire son projet professionnel?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Cela permet de :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lvl="1" algn="ctr" eaLnBrk="1" hangingPunct="1">
              <a:buFont typeface="Wingdings" pitchFamily="2" charset="2"/>
              <a:buChar char="Ø"/>
            </a:pPr>
            <a:r>
              <a:rPr lang="fr-FR" smtClean="0"/>
              <a:t>savoir si un métier me correspond</a:t>
            </a:r>
          </a:p>
          <a:p>
            <a:pPr lvl="1" algn="ctr" eaLnBrk="1" hangingPunct="1">
              <a:buFont typeface="Wingdings" pitchFamily="2" charset="2"/>
              <a:buChar char="Ø"/>
            </a:pPr>
            <a:r>
              <a:rPr lang="fr-FR" smtClean="0"/>
              <a:t>savoir si je correspond au métier</a:t>
            </a:r>
          </a:p>
          <a:p>
            <a:pPr lvl="1" algn="ctr" eaLnBrk="1" hangingPunct="1">
              <a:buFont typeface="Wingdings" pitchFamily="2" charset="2"/>
              <a:buChar char="Ø"/>
            </a:pPr>
            <a:r>
              <a:rPr lang="fr-FR" smtClean="0"/>
              <a:t>mieux connaitre l’environnement de travail et les conditions du marché</a:t>
            </a:r>
          </a:p>
          <a:p>
            <a:pPr lvl="1" algn="ctr" eaLnBrk="1" hangingPunct="1">
              <a:buFont typeface="Wingdings" pitchFamily="2" charset="2"/>
              <a:buChar char="Ø"/>
            </a:pPr>
            <a:r>
              <a:rPr lang="fr-FR" smtClean="0"/>
              <a:t>me préparer à postuler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Où peut-on acquérir des compétences?</a:t>
            </a:r>
          </a:p>
          <a:p>
            <a:pPr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En </a:t>
            </a:r>
            <a:r>
              <a:rPr lang="fr-FR" b="1" smtClean="0"/>
              <a:t>formation</a:t>
            </a:r>
            <a:r>
              <a:rPr lang="fr-FR" smtClean="0"/>
              <a:t> : école, universitaire, centre de formation</a:t>
            </a:r>
          </a:p>
          <a:p>
            <a:pPr algn="ctr" eaLnBrk="1" hangingPunct="1"/>
            <a:r>
              <a:rPr lang="fr-FR" smtClean="0"/>
              <a:t>Au </a:t>
            </a:r>
            <a:r>
              <a:rPr lang="fr-FR" b="1" smtClean="0"/>
              <a:t>travail</a:t>
            </a:r>
            <a:r>
              <a:rPr lang="fr-FR" smtClean="0"/>
              <a:t>, en stage</a:t>
            </a:r>
          </a:p>
          <a:p>
            <a:pPr algn="ctr" eaLnBrk="1" hangingPunct="1"/>
            <a:r>
              <a:rPr lang="fr-FR" smtClean="0"/>
              <a:t>Là où je </a:t>
            </a:r>
            <a:r>
              <a:rPr lang="fr-FR" b="1" smtClean="0"/>
              <a:t>m’engage</a:t>
            </a:r>
            <a:r>
              <a:rPr lang="fr-FR" smtClean="0"/>
              <a:t> (associations, partis, syndicats…)</a:t>
            </a:r>
          </a:p>
          <a:p>
            <a:pPr algn="ctr" eaLnBrk="1" hangingPunct="1"/>
            <a:r>
              <a:rPr lang="fr-FR" smtClean="0"/>
              <a:t>Dans mes </a:t>
            </a:r>
            <a:r>
              <a:rPr lang="fr-FR" b="1" smtClean="0"/>
              <a:t>loisirs</a:t>
            </a:r>
          </a:p>
          <a:p>
            <a:pPr algn="ctr" eaLnBrk="1" hangingPunct="1"/>
            <a:r>
              <a:rPr lang="fr-FR" smtClean="0"/>
              <a:t>A l’</a:t>
            </a:r>
            <a:r>
              <a:rPr lang="fr-FR" b="1" smtClean="0"/>
              <a:t>auto-école</a:t>
            </a:r>
          </a:p>
          <a:p>
            <a:pPr algn="ctr" eaLnBrk="1" hangingPunct="1"/>
            <a:r>
              <a:rPr lang="fr-FR" smtClean="0"/>
              <a:t>Dans ma </a:t>
            </a:r>
            <a:r>
              <a:rPr lang="fr-FR" b="1" smtClean="0"/>
              <a:t>famille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433</Words>
  <Application>Microsoft Office PowerPoint</Application>
  <PresentationFormat>Affichage à l'écran (4:3)</PresentationFormat>
  <Paragraphs>91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11</cp:revision>
  <dcterms:created xsi:type="dcterms:W3CDTF">2012-06-11T07:44:20Z</dcterms:created>
  <dcterms:modified xsi:type="dcterms:W3CDTF">2016-01-20T14:39:30Z</dcterms:modified>
</cp:coreProperties>
</file>