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AEB9A-CB34-464D-B345-B165C56746A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8063F-1606-48E4-85A4-97515F0BA18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AD080-D978-4E43-B64B-0BFFCEBD43A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9B16C-C2B1-49B5-9E4A-611523CAE8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84E0-BBE0-4097-9BB0-90548FA065D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B06D9-08D9-4FBD-88E5-5005BB2A36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6E872D-29EC-4EC3-8762-E180ADCD3C2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8070EE9-3EDB-4FD3-B0D5-BD04387157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398BB-CA69-4425-B031-99494DBE7F1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B6D05-0CA3-4CA3-992D-B3501B1627D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2481D-F123-4539-B2BF-6D0BCB078D8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85136-DC8E-4457-8E6C-24D5F523D0E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6EDC6-4DA4-4A0E-85B7-0D9E8059461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56905-C63D-4338-9309-23310317A2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1C095B-3F4C-4328-9E00-2B92C9E283A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AFC5598-46A2-4FB8-A628-D2B15A0E2F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FADA7-5834-4415-9BC2-FB1AF76291D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BC45D-4EA6-4A96-9A05-E9F36C6D11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E2C77DE-909A-444A-8040-C7C0851AB74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A5A650-D10B-40CD-B76D-0B76BA8C0A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967D25A-D372-40B6-B8DA-01595D9D4D2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63F70B-8CCA-4C34-BCEF-9284C07614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EEB8F4F7-D5FD-47AF-B335-3AD09B1C04E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1337A174-7752-4CDE-9877-470A408CEBA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3" r:id="rId4"/>
    <p:sldLayoutId id="2147483764" r:id="rId5"/>
    <p:sldLayoutId id="2147483771" r:id="rId6"/>
    <p:sldLayoutId id="2147483765" r:id="rId7"/>
    <p:sldLayoutId id="2147483772" r:id="rId8"/>
    <p:sldLayoutId id="2147483773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051050" y="333375"/>
            <a:ext cx="2359025" cy="1893888"/>
          </a:xfrm>
        </p:spPr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smtClean="0"/>
              <a:t>Quiz</a:t>
            </a:r>
          </a:p>
        </p:txBody>
      </p:sp>
      <p:sp>
        <p:nvSpPr>
          <p:cNvPr id="8195" name="Sous-titre 2"/>
          <p:cNvSpPr>
            <a:spLocks noGrp="1"/>
          </p:cNvSpPr>
          <p:nvPr>
            <p:ph type="subTitle" idx="1"/>
          </p:nvPr>
        </p:nvSpPr>
        <p:spPr>
          <a:xfrm>
            <a:off x="2339975" y="4508500"/>
            <a:ext cx="6462713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800" smtClean="0"/>
              <a:t>Je découvre le marché du travail </a:t>
            </a:r>
          </a:p>
        </p:txBody>
      </p:sp>
      <p:pic>
        <p:nvPicPr>
          <p:cNvPr id="819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678363" y="825500"/>
            <a:ext cx="35750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389313" y="5778500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/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5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179388" y="5589588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6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625" y="188913"/>
            <a:ext cx="1295400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7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59563" y="5589588"/>
            <a:ext cx="223361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Quand devez-vous déclarer vos impôts 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Chaque mois, en mai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se passe-t-il si vous travaillez « au noir » ? 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s’agit d’un délit.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	Pendant la durée de ce travail vous ne cotisez pas et ne bénéficiez pas des droits liés au travail.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est le moyen le plus efficace pour trouver un emploi ? 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Faire appel à son réseau personnel est le moyen le plus efficace de trouver un emploi</a:t>
            </a:r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 emploi réservé 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emploi pour lequel il faut avoir la nationalité française ET/OU un diplôme français pour y accéder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Quand on déclare ses revenus, il faut systématiquement payer des impôts. 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Vrai ou Faux 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montant des impôts varie selon le montant des revenus et la composition familiale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dirty="0" smtClean="0"/>
              <a:t>De ces deux marchés, lequel permet d’avoir accès au plus grand nombre d’offres? Sous quelle forme?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fr-FR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Courier New" pitchFamily="49" charset="0"/>
              <a:buChar char="o"/>
              <a:defRPr/>
            </a:pPr>
            <a:endParaRPr lang="fr-FR" dirty="0" smtClean="0"/>
          </a:p>
          <a:p>
            <a:pPr marL="514350" indent="-514350" algn="ctr" eaLnBrk="1" fontAlgn="auto" hangingPunct="1">
              <a:spcAft>
                <a:spcPts val="0"/>
              </a:spcAft>
              <a:buFont typeface="Arial" pitchFamily="34" charset="0"/>
              <a:buAutoNum type="alphaUcParenR"/>
              <a:defRPr/>
            </a:pPr>
            <a:r>
              <a:rPr lang="fr-FR" dirty="0" smtClean="0"/>
              <a:t>Dans le marché ouvert</a:t>
            </a:r>
          </a:p>
          <a:p>
            <a:pPr marL="514350" indent="-514350" algn="ctr" eaLnBrk="1" fontAlgn="auto" hangingPunct="1">
              <a:spcAft>
                <a:spcPts val="0"/>
              </a:spcAft>
              <a:buFont typeface="Arial" pitchFamily="34" charset="0"/>
              <a:buAutoNum type="alphaUcParenR"/>
              <a:defRPr/>
            </a:pPr>
            <a:r>
              <a:rPr lang="fr-FR" dirty="0" smtClean="0"/>
              <a:t>Dans le marché caché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qu’une Structure d’Insertion par l’Activité Economique ?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(SIAE)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Ce sont des structures qui accompagnent les personnes sans emploi dans leur insertion professionnelle.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>
            <a:normAutofit/>
          </a:bodyPr>
          <a:lstStyle/>
          <a:p>
            <a:pPr marL="457200" indent="-45720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fr-FR" dirty="0" smtClean="0"/>
              <a:t>b) Le marché caché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fr-FR" dirty="0" smtClean="0"/>
              <a:t>Pour y avoir accès il faut faire des candidatures spontanées et solliciter son réseau social 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Quels sont les quatre principaux types d’acteurs du marché de l’emploi ? 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marL="514350" indent="-514350" algn="ctr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Les entreprises, </a:t>
            </a:r>
          </a:p>
          <a:p>
            <a:pPr marL="514350" indent="-514350" algn="ctr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les collectivités territoriales, </a:t>
            </a:r>
          </a:p>
          <a:p>
            <a:pPr marL="514350" indent="-514350" algn="ctr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les agences d’intérim,</a:t>
            </a:r>
          </a:p>
          <a:p>
            <a:pPr marL="514350" indent="-514350" algn="ctr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fr-FR" dirty="0" smtClean="0"/>
              <a:t>les structures d’insertion par l’activité économique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Parmi ces métiers, lesquels font partie des « services » ? </a:t>
            </a:r>
          </a:p>
          <a:p>
            <a:pPr algn="ctr" eaLnBrk="1" hangingPunct="1">
              <a:buFont typeface="Arial" pitchFamily="34" charset="0"/>
              <a:buChar char="•"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Agriculteur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Assistant de direction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Serveur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Auxiliaire de vie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Mécanicien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Enseignant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Maçon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Assistant de direction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Serveur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Auxiliaire de vie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Mécanicien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Enseignant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Les métiers sous tension sont ceux qui recrutent :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plus ?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moins ?</a:t>
            </a:r>
          </a:p>
          <a:p>
            <a:pPr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plus!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 sont les métiers où il y a plus d’offres d’emploi que de candidature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54</TotalTime>
  <Words>307</Words>
  <Application>Microsoft Office PowerPoint</Application>
  <PresentationFormat>Affichage à l'écran (4:3)</PresentationFormat>
  <Paragraphs>75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8" baseType="lpstr">
      <vt:lpstr>Arial</vt:lpstr>
      <vt:lpstr>Century Schoolbook</vt:lpstr>
      <vt:lpstr>Wingdings</vt:lpstr>
      <vt:lpstr>Wingdings 2</vt:lpstr>
      <vt:lpstr>Calibri</vt:lpstr>
      <vt:lpstr>Courier New</vt:lpstr>
      <vt:lpstr>Oriel</vt:lpstr>
      <vt:lpstr>Quiz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12</cp:revision>
  <dcterms:created xsi:type="dcterms:W3CDTF">2012-06-11T07:44:20Z</dcterms:created>
  <dcterms:modified xsi:type="dcterms:W3CDTF">2016-01-20T14:30:32Z</dcterms:modified>
</cp:coreProperties>
</file>